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3" r:id="rId2"/>
    <p:sldId id="372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제목 없는 구역" id="{4E0B288D-2A4D-4CBC-9D06-BA8B45843F70}">
          <p14:sldIdLst/>
        </p14:section>
        <p14:section name="기본 구역" id="{84C21B32-083D-4C01-93A6-15776943F5CA}">
          <p14:sldIdLst>
            <p14:sldId id="373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838" autoAdjust="0"/>
    <p:restoredTop sz="91486" autoAdjust="0"/>
  </p:normalViewPr>
  <p:slideViewPr>
    <p:cSldViewPr>
      <p:cViewPr varScale="1">
        <p:scale>
          <a:sx n="107" d="100"/>
          <a:sy n="107" d="100"/>
        </p:scale>
        <p:origin x="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A6240-230C-4D80-B1C9-F6134CCEED69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DF8B3-C1FB-4888-AC83-3B5B38453BF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5920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0C353-1F56-4E14-9A66-BB6A4BB51E2D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AE0F6-157A-4B8E-9467-C8729964B53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38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9BD68-26A2-4342-A6BD-BFE507A54F18}" type="datetimeFigureOut">
              <a:rPr lang="ko-KR" altLang="en-US" smtClean="0"/>
              <a:pPr/>
              <a:t>2025-03-17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BAFA-B166-435A-80AE-0B76ADAD39F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3CE7FC3-8E38-4665-92E2-97B666EA1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1922" y="1741293"/>
            <a:ext cx="14736557" cy="945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193" name="_x708823944" descr="EMB00000d701fe2">
            <a:extLst>
              <a:ext uri="{FF2B5EF4-FFF2-40B4-BE49-F238E27FC236}">
                <a16:creationId xmlns:a16="http://schemas.microsoft.com/office/drawing/2014/main" id="{00F2EF39-D321-4DA5-8426-4290A9308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398746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E79471-C256-419E-9411-09BDC71BE92D}"/>
              </a:ext>
            </a:extLst>
          </p:cNvPr>
          <p:cNvSpPr txBox="1"/>
          <p:nvPr/>
        </p:nvSpPr>
        <p:spPr>
          <a:xfrm>
            <a:off x="539552" y="476672"/>
            <a:ext cx="777686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아크릴 판 위에 다양한 질량의 쇠구슬을 올려놓고 무게중심 확인하여 보자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C5B36F-976C-493F-BC0C-C4EFBF620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755" y="431581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195" name="_x720302968" descr="EMB00000d701fe4">
            <a:extLst>
              <a:ext uri="{FF2B5EF4-FFF2-40B4-BE49-F238E27FC236}">
                <a16:creationId xmlns:a16="http://schemas.microsoft.com/office/drawing/2014/main" id="{4F4CFB6D-1B15-467C-9386-40C15A356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22" y="1052736"/>
            <a:ext cx="3879387" cy="326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AA1D98-BEE6-4DF6-9429-470F61D1BC19}"/>
              </a:ext>
            </a:extLst>
          </p:cNvPr>
          <p:cNvSpPr txBox="1"/>
          <p:nvPr/>
        </p:nvSpPr>
        <p:spPr>
          <a:xfrm>
            <a:off x="683568" y="5085184"/>
            <a:ext cx="784887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물체가 많아도 이 경우에는 엑셀 파일을 사용하여 정확하게 구할 수 있고 이를 금속막대 위에 올려놓고 이를 확인할 수 있다</a:t>
            </a:r>
            <a:r>
              <a:rPr lang="en-US" altLang="ko-KR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04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EEE39CF-3017-4B1B-A5AE-DCB2C2E49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1675656"/>
            <a:ext cx="10960140" cy="51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69" name="_x617250496" descr="EMB00000d701fd4">
            <a:extLst>
              <a:ext uri="{FF2B5EF4-FFF2-40B4-BE49-F238E27FC236}">
                <a16:creationId xmlns:a16="http://schemas.microsoft.com/office/drawing/2014/main" id="{916ED478-806F-4078-8C7E-49CEF4238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19869"/>
            <a:ext cx="5544616" cy="570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A6A238-8C77-49EC-95AD-A607F0328260}"/>
              </a:ext>
            </a:extLst>
          </p:cNvPr>
          <p:cNvSpPr txBox="1"/>
          <p:nvPr/>
        </p:nvSpPr>
        <p:spPr>
          <a:xfrm>
            <a:off x="683568" y="404664"/>
            <a:ext cx="720080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차원 평면</a:t>
            </a:r>
            <a:r>
              <a:rPr lang="en-US" altLang="ko-KR" dirty="0"/>
              <a:t>(</a:t>
            </a:r>
            <a:r>
              <a:rPr lang="ko-KR" altLang="en-US" dirty="0"/>
              <a:t>아크릴판판 위</a:t>
            </a:r>
            <a:r>
              <a:rPr lang="en-US" altLang="ko-KR" dirty="0"/>
              <a:t>)</a:t>
            </a:r>
            <a:r>
              <a:rPr lang="ko-KR" altLang="en-US" dirty="0"/>
              <a:t> 위에서의 무게중심 </a:t>
            </a:r>
            <a:r>
              <a:rPr lang="en-US" altLang="ko-KR" dirty="0"/>
              <a:t>(</a:t>
            </a:r>
            <a:r>
              <a:rPr lang="ko-KR" altLang="en-US" dirty="0"/>
              <a:t>지렛대의 원리 설명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7B9834-A90F-4FA4-BBBF-1B77EDD95232}"/>
              </a:ext>
            </a:extLst>
          </p:cNvPr>
          <p:cNvSpPr txBox="1"/>
          <p:nvPr/>
        </p:nvSpPr>
        <p:spPr>
          <a:xfrm>
            <a:off x="755576" y="494116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평면 위에서  무게중심을 구한 다양한 도형이 위치해 있어도 이를 </a:t>
            </a:r>
            <a:r>
              <a:rPr lang="ko-KR" altLang="en-US" dirty="0" err="1"/>
              <a:t>일차원</a:t>
            </a:r>
            <a:r>
              <a:rPr lang="ko-KR" altLang="en-US" dirty="0"/>
              <a:t> 막대위에 존재하는 경우와 마찬가지 이므로 분해서서 무게 중심을 구할 수 있다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</a:p>
        </p:txBody>
      </p:sp>
      <p:pic>
        <p:nvPicPr>
          <p:cNvPr id="7" name="그림 6" descr="동국대학교.png">
            <a:extLst>
              <a:ext uri="{FF2B5EF4-FFF2-40B4-BE49-F238E27FC236}">
                <a16:creationId xmlns:a16="http://schemas.microsoft.com/office/drawing/2014/main" id="{6FB8E4BB-4126-4A12-A6C5-F6BF0D07D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5700592"/>
            <a:ext cx="1763688" cy="116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9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4204</TotalTime>
  <Words>66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휴먼모음T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LGPC</dc:creator>
  <cp:lastModifiedBy>천도교 유지재단</cp:lastModifiedBy>
  <cp:revision>229</cp:revision>
  <dcterms:created xsi:type="dcterms:W3CDTF">2020-03-23T10:19:47Z</dcterms:created>
  <dcterms:modified xsi:type="dcterms:W3CDTF">2025-03-17T07:31:54Z</dcterms:modified>
</cp:coreProperties>
</file>