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나눔명조"/>
                <a:cs typeface="나눔명조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나눔명조"/>
                <a:cs typeface="나눔명조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16425" y="772825"/>
            <a:ext cx="6378144" cy="551666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나눔명조"/>
                <a:cs typeface="나눔명조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87680" y="1382267"/>
            <a:ext cx="5273040" cy="5131435"/>
          </a:xfrm>
          <a:custGeom>
            <a:avLst/>
            <a:gdLst/>
            <a:ahLst/>
            <a:cxnLst/>
            <a:rect l="l" t="t" r="r" b="b"/>
            <a:pathLst>
              <a:path w="5273040" h="5131434">
                <a:moveTo>
                  <a:pt x="0" y="5131308"/>
                </a:moveTo>
                <a:lnTo>
                  <a:pt x="5273040" y="5131308"/>
                </a:lnTo>
                <a:lnTo>
                  <a:pt x="5273040" y="0"/>
                </a:lnTo>
                <a:lnTo>
                  <a:pt x="0" y="0"/>
                </a:lnTo>
                <a:lnTo>
                  <a:pt x="0" y="5131308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6303264" y="1374647"/>
            <a:ext cx="5273040" cy="5139055"/>
          </a:xfrm>
          <a:custGeom>
            <a:avLst/>
            <a:gdLst/>
            <a:ahLst/>
            <a:cxnLst/>
            <a:rect l="l" t="t" r="r" b="b"/>
            <a:pathLst>
              <a:path w="5273040" h="5139055">
                <a:moveTo>
                  <a:pt x="0" y="5138928"/>
                </a:moveTo>
                <a:lnTo>
                  <a:pt x="5273040" y="5138928"/>
                </a:lnTo>
                <a:lnTo>
                  <a:pt x="5273040" y="0"/>
                </a:lnTo>
                <a:lnTo>
                  <a:pt x="0" y="0"/>
                </a:lnTo>
                <a:lnTo>
                  <a:pt x="0" y="5138928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487679" y="906779"/>
            <a:ext cx="5273040" cy="481965"/>
          </a:xfrm>
          <a:custGeom>
            <a:avLst/>
            <a:gdLst/>
            <a:ahLst/>
            <a:cxnLst/>
            <a:rect l="l" t="t" r="r" b="b"/>
            <a:pathLst>
              <a:path w="5273040" h="481965">
                <a:moveTo>
                  <a:pt x="5273040" y="0"/>
                </a:moveTo>
                <a:lnTo>
                  <a:pt x="0" y="0"/>
                </a:lnTo>
                <a:lnTo>
                  <a:pt x="0" y="481584"/>
                </a:lnTo>
                <a:lnTo>
                  <a:pt x="5273040" y="481584"/>
                </a:lnTo>
                <a:lnTo>
                  <a:pt x="5273040" y="0"/>
                </a:lnTo>
                <a:close/>
              </a:path>
            </a:pathLst>
          </a:custGeom>
          <a:solidFill>
            <a:srgbClr val="EE7D9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487679" y="906779"/>
            <a:ext cx="5273040" cy="481965"/>
          </a:xfrm>
          <a:custGeom>
            <a:avLst/>
            <a:gdLst/>
            <a:ahLst/>
            <a:cxnLst/>
            <a:rect l="l" t="t" r="r" b="b"/>
            <a:pathLst>
              <a:path w="5273040" h="481965">
                <a:moveTo>
                  <a:pt x="0" y="481584"/>
                </a:moveTo>
                <a:lnTo>
                  <a:pt x="5273040" y="481584"/>
                </a:lnTo>
                <a:lnTo>
                  <a:pt x="5273040" y="0"/>
                </a:lnTo>
                <a:lnTo>
                  <a:pt x="0" y="0"/>
                </a:lnTo>
                <a:lnTo>
                  <a:pt x="0" y="481584"/>
                </a:lnTo>
                <a:close/>
              </a:path>
            </a:pathLst>
          </a:custGeom>
          <a:ln w="12192">
            <a:solidFill>
              <a:srgbClr val="EE7D9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9097" y="259156"/>
            <a:ext cx="11493804" cy="331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tx1"/>
                </a:solidFill>
                <a:latin typeface="나눔명조"/>
                <a:cs typeface="나눔명조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Relationship Id="rId3" Type="http://schemas.openxmlformats.org/officeDocument/2006/relationships/image" Target="../media/image5.jpg"/><Relationship Id="rId4" Type="http://schemas.openxmlformats.org/officeDocument/2006/relationships/image" Target="../media/image6.jpg"/><Relationship Id="rId5" Type="http://schemas.openxmlformats.org/officeDocument/2006/relationships/image" Target="../media/image7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Relationship Id="rId3" Type="http://schemas.openxmlformats.org/officeDocument/2006/relationships/image" Target="../media/image9.png"/><Relationship Id="rId4" Type="http://schemas.openxmlformats.org/officeDocument/2006/relationships/image" Target="../media/image10.jpg"/><Relationship Id="rId5" Type="http://schemas.openxmlformats.org/officeDocument/2006/relationships/image" Target="../media/image11.jpg"/><Relationship Id="rId6" Type="http://schemas.openxmlformats.org/officeDocument/2006/relationships/image" Target="../media/image1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87680" y="900683"/>
            <a:ext cx="5273040" cy="475615"/>
          </a:xfrm>
          <a:prstGeom prst="rect">
            <a:avLst/>
          </a:prstGeom>
          <a:solidFill>
            <a:srgbClr val="EE7D95"/>
          </a:solidFill>
        </p:spPr>
        <p:txBody>
          <a:bodyPr wrap="square" lIns="0" tIns="8255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50"/>
              </a:spcBef>
            </a:pPr>
            <a:r>
              <a:rPr dirty="0" sz="2000" spc="55" b="1">
                <a:latin typeface="나눔명조"/>
                <a:cs typeface="나눔명조"/>
              </a:rPr>
              <a:t>KS</a:t>
            </a:r>
            <a:r>
              <a:rPr dirty="0" sz="2000" spc="-140" b="1">
                <a:latin typeface="나눔명조"/>
                <a:cs typeface="나눔명조"/>
              </a:rPr>
              <a:t> </a:t>
            </a:r>
            <a:r>
              <a:rPr dirty="0" sz="2000" spc="-80" b="1">
                <a:latin typeface="나눔명조"/>
                <a:cs typeface="나눔명조"/>
              </a:rPr>
              <a:t>색체계</a:t>
            </a:r>
            <a:endParaRPr sz="2000">
              <a:latin typeface="나눔명조"/>
              <a:cs typeface="나눔명조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6297167" y="891539"/>
            <a:ext cx="5285740" cy="494030"/>
            <a:chOff x="6297167" y="891539"/>
            <a:chExt cx="5285740" cy="494030"/>
          </a:xfrm>
        </p:grpSpPr>
        <p:sp>
          <p:nvSpPr>
            <p:cNvPr id="4" name="object 4"/>
            <p:cNvSpPr/>
            <p:nvPr/>
          </p:nvSpPr>
          <p:spPr>
            <a:xfrm>
              <a:off x="6303263" y="897635"/>
              <a:ext cx="5273040" cy="481965"/>
            </a:xfrm>
            <a:custGeom>
              <a:avLst/>
              <a:gdLst/>
              <a:ahLst/>
              <a:cxnLst/>
              <a:rect l="l" t="t" r="r" b="b"/>
              <a:pathLst>
                <a:path w="5273040" h="481965">
                  <a:moveTo>
                    <a:pt x="5273040" y="0"/>
                  </a:moveTo>
                  <a:lnTo>
                    <a:pt x="0" y="0"/>
                  </a:lnTo>
                  <a:lnTo>
                    <a:pt x="0" y="481584"/>
                  </a:lnTo>
                  <a:lnTo>
                    <a:pt x="5273040" y="481584"/>
                  </a:lnTo>
                  <a:lnTo>
                    <a:pt x="5273040" y="0"/>
                  </a:lnTo>
                  <a:close/>
                </a:path>
              </a:pathLst>
            </a:custGeom>
            <a:solidFill>
              <a:srgbClr val="EE7D9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6303263" y="897635"/>
              <a:ext cx="5273040" cy="481965"/>
            </a:xfrm>
            <a:custGeom>
              <a:avLst/>
              <a:gdLst/>
              <a:ahLst/>
              <a:cxnLst/>
              <a:rect l="l" t="t" r="r" b="b"/>
              <a:pathLst>
                <a:path w="5273040" h="481965">
                  <a:moveTo>
                    <a:pt x="0" y="481584"/>
                  </a:moveTo>
                  <a:lnTo>
                    <a:pt x="5273040" y="481584"/>
                  </a:lnTo>
                  <a:lnTo>
                    <a:pt x="5273040" y="0"/>
                  </a:lnTo>
                  <a:lnTo>
                    <a:pt x="0" y="0"/>
                  </a:lnTo>
                  <a:lnTo>
                    <a:pt x="0" y="481584"/>
                  </a:lnTo>
                  <a:close/>
                </a:path>
              </a:pathLst>
            </a:custGeom>
            <a:ln w="12192">
              <a:solidFill>
                <a:srgbClr val="EE7D9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6303264" y="891539"/>
            <a:ext cx="5273040" cy="477520"/>
          </a:xfrm>
          <a:prstGeom prst="rect">
            <a:avLst/>
          </a:prstGeom>
          <a:solidFill>
            <a:srgbClr val="EE7D95"/>
          </a:solidFill>
        </p:spPr>
        <p:txBody>
          <a:bodyPr wrap="square" lIns="0" tIns="83820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660"/>
              </a:spcBef>
            </a:pPr>
            <a:r>
              <a:rPr dirty="0" sz="2000" spc="30" b="1">
                <a:latin typeface="나눔명조"/>
                <a:cs typeface="나눔명조"/>
              </a:rPr>
              <a:t>PCCS</a:t>
            </a:r>
            <a:r>
              <a:rPr dirty="0" sz="2000" spc="-150" b="1">
                <a:latin typeface="나눔명조"/>
                <a:cs typeface="나눔명조"/>
              </a:rPr>
              <a:t> </a:t>
            </a:r>
            <a:r>
              <a:rPr dirty="0" sz="2000" spc="-80" b="1">
                <a:latin typeface="나눔명조"/>
                <a:cs typeface="나눔명조"/>
              </a:rPr>
              <a:t>색체계</a:t>
            </a:r>
            <a:endParaRPr sz="2000">
              <a:latin typeface="나눔명조"/>
              <a:cs typeface="나눔명조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2108" y="1505089"/>
            <a:ext cx="4405161" cy="4695877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744200" y="1550700"/>
            <a:ext cx="4642417" cy="4560797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349097" y="259156"/>
            <a:ext cx="2508885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35" b="1">
                <a:latin typeface="나눔명조"/>
                <a:cs typeface="나눔명조"/>
              </a:rPr>
              <a:t>K</a:t>
            </a:r>
            <a:r>
              <a:rPr dirty="0" sz="2000" spc="30" b="1">
                <a:latin typeface="나눔명조"/>
                <a:cs typeface="나눔명조"/>
              </a:rPr>
              <a:t>S</a:t>
            </a:r>
            <a:r>
              <a:rPr dirty="0" sz="2000" spc="-75" b="1">
                <a:latin typeface="나눔명조"/>
                <a:cs typeface="나눔명조"/>
              </a:rPr>
              <a:t>와</a:t>
            </a:r>
            <a:r>
              <a:rPr dirty="0" sz="2000" spc="-100" b="1">
                <a:latin typeface="나눔명조"/>
                <a:cs typeface="나눔명조"/>
              </a:rPr>
              <a:t> </a:t>
            </a:r>
            <a:r>
              <a:rPr dirty="0" sz="2000" spc="5" b="1">
                <a:latin typeface="나눔명조"/>
                <a:cs typeface="나눔명조"/>
              </a:rPr>
              <a:t>PCC</a:t>
            </a:r>
            <a:r>
              <a:rPr dirty="0" sz="2000" spc="10" b="1">
                <a:latin typeface="나눔명조"/>
                <a:cs typeface="나눔명조"/>
              </a:rPr>
              <a:t>S</a:t>
            </a:r>
            <a:r>
              <a:rPr dirty="0" sz="2000" spc="-80" b="1">
                <a:latin typeface="나눔명조"/>
                <a:cs typeface="나눔명조"/>
              </a:rPr>
              <a:t>색체</a:t>
            </a:r>
            <a:r>
              <a:rPr dirty="0" sz="2000" spc="-75" b="1">
                <a:latin typeface="나눔명조"/>
                <a:cs typeface="나눔명조"/>
              </a:rPr>
              <a:t>계</a:t>
            </a:r>
            <a:r>
              <a:rPr dirty="0" sz="2000" spc="-110" b="1">
                <a:latin typeface="나눔명조"/>
                <a:cs typeface="나눔명조"/>
              </a:rPr>
              <a:t> </a:t>
            </a:r>
            <a:r>
              <a:rPr dirty="0" sz="2000" spc="-80" b="1">
                <a:latin typeface="나눔명조"/>
                <a:cs typeface="나눔명조"/>
              </a:rPr>
              <a:t>비교</a:t>
            </a:r>
            <a:endParaRPr sz="2000">
              <a:latin typeface="나눔명조"/>
              <a:cs typeface="나눔명조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9097" y="259156"/>
            <a:ext cx="1467485" cy="33147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145"/>
              <a:t>4</a:t>
            </a:r>
            <a:r>
              <a:rPr dirty="0" spc="-80"/>
              <a:t>계</a:t>
            </a:r>
            <a:r>
              <a:rPr dirty="0" spc="-75"/>
              <a:t>절</a:t>
            </a:r>
            <a:r>
              <a:rPr dirty="0" spc="-100"/>
              <a:t> </a:t>
            </a:r>
            <a:r>
              <a:rPr dirty="0" spc="-75"/>
              <a:t>톤</a:t>
            </a:r>
            <a:r>
              <a:rPr dirty="0" spc="-100"/>
              <a:t> </a:t>
            </a:r>
            <a:r>
              <a:rPr dirty="0" spc="-80"/>
              <a:t>분류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7783" y="816863"/>
            <a:ext cx="3171825" cy="494030"/>
          </a:xfrm>
          <a:prstGeom prst="rect">
            <a:avLst/>
          </a:prstGeom>
          <a:solidFill>
            <a:srgbClr val="EE7D95"/>
          </a:solidFill>
        </p:spPr>
        <p:txBody>
          <a:bodyPr wrap="square" lIns="0" tIns="8255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50"/>
              </a:spcBef>
            </a:pPr>
            <a:r>
              <a:rPr dirty="0" sz="2000" spc="-80" b="1">
                <a:latin typeface="나눔명조"/>
                <a:cs typeface="나눔명조"/>
              </a:rPr>
              <a:t>겨울</a:t>
            </a:r>
            <a:endParaRPr sz="2000">
              <a:latin typeface="나눔명조"/>
              <a:cs typeface="나눔명조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3880" y="1313688"/>
            <a:ext cx="3159251" cy="2115312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3880" y="4507991"/>
            <a:ext cx="3168396" cy="211683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505956" y="1313688"/>
            <a:ext cx="3171444" cy="2115312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505956" y="4507991"/>
            <a:ext cx="3168396" cy="2116836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557783" y="4021835"/>
            <a:ext cx="3171825" cy="494030"/>
          </a:xfrm>
          <a:prstGeom prst="rect">
            <a:avLst/>
          </a:prstGeom>
          <a:solidFill>
            <a:srgbClr val="EE7D95"/>
          </a:solidFill>
        </p:spPr>
        <p:txBody>
          <a:bodyPr wrap="square" lIns="0" tIns="8382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60"/>
              </a:spcBef>
            </a:pPr>
            <a:r>
              <a:rPr dirty="0" sz="2000" spc="-80" b="1">
                <a:latin typeface="나눔명조"/>
                <a:cs typeface="나눔명조"/>
              </a:rPr>
              <a:t>봄</a:t>
            </a:r>
            <a:endParaRPr sz="2000">
              <a:latin typeface="나눔명조"/>
              <a:cs typeface="나눔명조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95288" y="4021835"/>
            <a:ext cx="3173095" cy="494030"/>
          </a:xfrm>
          <a:prstGeom prst="rect">
            <a:avLst/>
          </a:prstGeom>
          <a:solidFill>
            <a:srgbClr val="EE7D95"/>
          </a:solidFill>
        </p:spPr>
        <p:txBody>
          <a:bodyPr wrap="square" lIns="0" tIns="83820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660"/>
              </a:spcBef>
            </a:pPr>
            <a:r>
              <a:rPr dirty="0" sz="2000" spc="-80" b="1">
                <a:latin typeface="나눔명조"/>
                <a:cs typeface="나눔명조"/>
              </a:rPr>
              <a:t>여름</a:t>
            </a:r>
            <a:endParaRPr sz="2000">
              <a:latin typeface="나눔명조"/>
              <a:cs typeface="나눔명조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95288" y="826008"/>
            <a:ext cx="3173095" cy="494030"/>
          </a:xfrm>
          <a:prstGeom prst="rect">
            <a:avLst/>
          </a:prstGeom>
          <a:solidFill>
            <a:srgbClr val="EE7D95"/>
          </a:solidFill>
        </p:spPr>
        <p:txBody>
          <a:bodyPr wrap="square" lIns="0" tIns="83185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655"/>
              </a:spcBef>
            </a:pPr>
            <a:r>
              <a:rPr dirty="0" sz="2000" spc="-80" b="1">
                <a:latin typeface="나눔명조"/>
                <a:cs typeface="나눔명조"/>
              </a:rPr>
              <a:t>가을</a:t>
            </a:r>
            <a:endParaRPr sz="2000">
              <a:latin typeface="나눔명조"/>
              <a:cs typeface="나눔명조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56482" y="1239113"/>
            <a:ext cx="1732280" cy="9582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490855">
              <a:lnSpc>
                <a:spcPct val="145700"/>
              </a:lnSpc>
              <a:spcBef>
                <a:spcPts val="100"/>
              </a:spcBef>
            </a:pPr>
            <a:r>
              <a:rPr dirty="0" sz="1400" spc="-65" b="1">
                <a:latin typeface="나눔명조"/>
                <a:cs typeface="나눔명조"/>
              </a:rPr>
              <a:t>홍채</a:t>
            </a:r>
            <a:r>
              <a:rPr dirty="0" sz="1400" spc="-55" b="1">
                <a:latin typeface="나눔명조"/>
                <a:cs typeface="나눔명조"/>
              </a:rPr>
              <a:t>는</a:t>
            </a:r>
            <a:r>
              <a:rPr dirty="0" sz="1400" spc="-70" b="1">
                <a:latin typeface="나눔명조"/>
                <a:cs typeface="나눔명조"/>
              </a:rPr>
              <a:t> </a:t>
            </a:r>
            <a:r>
              <a:rPr dirty="0" sz="1400" spc="-55" b="1">
                <a:latin typeface="나눔명조"/>
                <a:cs typeface="나눔명조"/>
              </a:rPr>
              <a:t>어둡고  동공</a:t>
            </a:r>
            <a:r>
              <a:rPr dirty="0" sz="1400" spc="-55" b="1">
                <a:latin typeface="나눔명조"/>
                <a:cs typeface="나눔명조"/>
              </a:rPr>
              <a:t>은</a:t>
            </a:r>
            <a:r>
              <a:rPr dirty="0" sz="1400" spc="-70" b="1">
                <a:latin typeface="나눔명조"/>
                <a:cs typeface="나눔명조"/>
              </a:rPr>
              <a:t> </a:t>
            </a:r>
            <a:r>
              <a:rPr dirty="0" sz="1400" spc="-55" b="1">
                <a:latin typeface="나눔명조"/>
                <a:cs typeface="나눔명조"/>
              </a:rPr>
              <a:t>잘</a:t>
            </a:r>
            <a:r>
              <a:rPr dirty="0" sz="1400" spc="-80" b="1">
                <a:latin typeface="나눔명조"/>
                <a:cs typeface="나눔명조"/>
              </a:rPr>
              <a:t> </a:t>
            </a:r>
            <a:r>
              <a:rPr dirty="0" sz="1400" spc="-65" b="1">
                <a:latin typeface="나눔명조"/>
                <a:cs typeface="나눔명조"/>
              </a:rPr>
              <a:t>안보임</a:t>
            </a:r>
            <a:endParaRPr sz="1400">
              <a:latin typeface="나눔명조"/>
              <a:cs typeface="나눔명조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dirty="0" sz="1400" spc="-65" b="1">
                <a:latin typeface="나눔명조"/>
                <a:cs typeface="나눔명조"/>
              </a:rPr>
              <a:t>검은자</a:t>
            </a:r>
            <a:r>
              <a:rPr dirty="0" sz="1400" spc="-55" b="1">
                <a:latin typeface="나눔명조"/>
                <a:cs typeface="나눔명조"/>
              </a:rPr>
              <a:t>의</a:t>
            </a:r>
            <a:r>
              <a:rPr dirty="0" sz="1400" spc="-70" b="1">
                <a:latin typeface="나눔명조"/>
                <a:cs typeface="나눔명조"/>
              </a:rPr>
              <a:t> </a:t>
            </a:r>
            <a:r>
              <a:rPr dirty="0" sz="1400" spc="-65" b="1">
                <a:latin typeface="나눔명조"/>
                <a:cs typeface="나눔명조"/>
              </a:rPr>
              <a:t>윤곽</a:t>
            </a:r>
            <a:r>
              <a:rPr dirty="0" sz="1400" spc="-55" b="1">
                <a:latin typeface="나눔명조"/>
                <a:cs typeface="나눔명조"/>
              </a:rPr>
              <a:t>이</a:t>
            </a:r>
            <a:r>
              <a:rPr dirty="0" sz="1400" spc="-70" b="1">
                <a:latin typeface="나눔명조"/>
                <a:cs typeface="나눔명조"/>
              </a:rPr>
              <a:t> </a:t>
            </a:r>
            <a:r>
              <a:rPr dirty="0" sz="1400" spc="-65" b="1">
                <a:latin typeface="나눔명조"/>
                <a:cs typeface="나눔명조"/>
              </a:rPr>
              <a:t>선명함</a:t>
            </a:r>
            <a:endParaRPr sz="1400">
              <a:latin typeface="나눔명조"/>
              <a:cs typeface="나눔명조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56482" y="4454499"/>
            <a:ext cx="1732280" cy="9582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652780">
              <a:lnSpc>
                <a:spcPct val="145700"/>
              </a:lnSpc>
              <a:spcBef>
                <a:spcPts val="100"/>
              </a:spcBef>
            </a:pPr>
            <a:r>
              <a:rPr dirty="0" sz="1400" spc="-65" b="1">
                <a:latin typeface="나눔명조"/>
                <a:cs typeface="나눔명조"/>
              </a:rPr>
              <a:t>홍채</a:t>
            </a:r>
            <a:r>
              <a:rPr dirty="0" sz="1400" spc="-55" b="1">
                <a:latin typeface="나눔명조"/>
                <a:cs typeface="나눔명조"/>
              </a:rPr>
              <a:t>는</a:t>
            </a:r>
            <a:r>
              <a:rPr dirty="0" sz="1400" spc="-70" b="1">
                <a:latin typeface="나눔명조"/>
                <a:cs typeface="나눔명조"/>
              </a:rPr>
              <a:t> </a:t>
            </a:r>
            <a:r>
              <a:rPr dirty="0" sz="1400" spc="-55" b="1">
                <a:latin typeface="나눔명조"/>
                <a:cs typeface="나눔명조"/>
              </a:rPr>
              <a:t>밝고  동공</a:t>
            </a:r>
            <a:r>
              <a:rPr dirty="0" sz="1400" spc="-55" b="1">
                <a:latin typeface="나눔명조"/>
                <a:cs typeface="나눔명조"/>
              </a:rPr>
              <a:t>은</a:t>
            </a:r>
            <a:r>
              <a:rPr dirty="0" sz="1400" spc="-70" b="1">
                <a:latin typeface="나눔명조"/>
                <a:cs typeface="나눔명조"/>
              </a:rPr>
              <a:t> </a:t>
            </a:r>
            <a:r>
              <a:rPr dirty="0" sz="1400" spc="-55" b="1">
                <a:latin typeface="나눔명조"/>
                <a:cs typeface="나눔명조"/>
              </a:rPr>
              <a:t>잘</a:t>
            </a:r>
            <a:r>
              <a:rPr dirty="0" sz="1400" spc="-80" b="1">
                <a:latin typeface="나눔명조"/>
                <a:cs typeface="나눔명조"/>
              </a:rPr>
              <a:t> </a:t>
            </a:r>
            <a:r>
              <a:rPr dirty="0" sz="1400" spc="-65" b="1">
                <a:latin typeface="나눔명조"/>
                <a:cs typeface="나눔명조"/>
              </a:rPr>
              <a:t>보임</a:t>
            </a:r>
            <a:endParaRPr sz="1400">
              <a:latin typeface="나눔명조"/>
              <a:cs typeface="나눔명조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dirty="0" sz="1400" spc="-65" b="1">
                <a:latin typeface="나눔명조"/>
                <a:cs typeface="나눔명조"/>
              </a:rPr>
              <a:t>검은자</a:t>
            </a:r>
            <a:r>
              <a:rPr dirty="0" sz="1400" spc="-55" b="1">
                <a:latin typeface="나눔명조"/>
                <a:cs typeface="나눔명조"/>
              </a:rPr>
              <a:t>의</a:t>
            </a:r>
            <a:r>
              <a:rPr dirty="0" sz="1400" spc="-70" b="1">
                <a:latin typeface="나눔명조"/>
                <a:cs typeface="나눔명조"/>
              </a:rPr>
              <a:t> </a:t>
            </a:r>
            <a:r>
              <a:rPr dirty="0" sz="1400" spc="-65" b="1">
                <a:latin typeface="나눔명조"/>
                <a:cs typeface="나눔명조"/>
              </a:rPr>
              <a:t>윤곽</a:t>
            </a:r>
            <a:r>
              <a:rPr dirty="0" sz="1400" spc="-55" b="1">
                <a:latin typeface="나눔명조"/>
                <a:cs typeface="나눔명조"/>
              </a:rPr>
              <a:t>이</a:t>
            </a:r>
            <a:r>
              <a:rPr dirty="0" sz="1400" spc="-70" b="1">
                <a:latin typeface="나눔명조"/>
                <a:cs typeface="나눔명조"/>
              </a:rPr>
              <a:t> </a:t>
            </a:r>
            <a:r>
              <a:rPr dirty="0" sz="1400" spc="-65" b="1">
                <a:latin typeface="나눔명조"/>
                <a:cs typeface="나눔명조"/>
              </a:rPr>
              <a:t>선명함</a:t>
            </a:r>
            <a:endParaRPr sz="1400">
              <a:latin typeface="나눔명조"/>
              <a:cs typeface="나눔명조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899650" y="1239113"/>
            <a:ext cx="1894205" cy="9582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652780">
              <a:lnSpc>
                <a:spcPct val="145700"/>
              </a:lnSpc>
              <a:spcBef>
                <a:spcPts val="100"/>
              </a:spcBef>
            </a:pPr>
            <a:r>
              <a:rPr dirty="0" sz="1400" spc="-65" b="1">
                <a:latin typeface="나눔명조"/>
                <a:cs typeface="나눔명조"/>
              </a:rPr>
              <a:t>홍채</a:t>
            </a:r>
            <a:r>
              <a:rPr dirty="0" sz="1400" spc="-55" b="1">
                <a:latin typeface="나눔명조"/>
                <a:cs typeface="나눔명조"/>
              </a:rPr>
              <a:t>는</a:t>
            </a:r>
            <a:r>
              <a:rPr dirty="0" sz="1400" spc="-70" b="1">
                <a:latin typeface="나눔명조"/>
                <a:cs typeface="나눔명조"/>
              </a:rPr>
              <a:t> </a:t>
            </a:r>
            <a:r>
              <a:rPr dirty="0" sz="1400" spc="-55" b="1">
                <a:latin typeface="나눔명조"/>
                <a:cs typeface="나눔명조"/>
              </a:rPr>
              <a:t>어둡고  동공</a:t>
            </a:r>
            <a:r>
              <a:rPr dirty="0" sz="1400" spc="-55" b="1">
                <a:latin typeface="나눔명조"/>
                <a:cs typeface="나눔명조"/>
              </a:rPr>
              <a:t>은</a:t>
            </a:r>
            <a:r>
              <a:rPr dirty="0" sz="1400" spc="-70" b="1">
                <a:latin typeface="나눔명조"/>
                <a:cs typeface="나눔명조"/>
              </a:rPr>
              <a:t> </a:t>
            </a:r>
            <a:r>
              <a:rPr dirty="0" sz="1400" spc="-55" b="1">
                <a:latin typeface="나눔명조"/>
                <a:cs typeface="나눔명조"/>
              </a:rPr>
              <a:t>잘</a:t>
            </a:r>
            <a:r>
              <a:rPr dirty="0" sz="1400" spc="-80" b="1">
                <a:latin typeface="나눔명조"/>
                <a:cs typeface="나눔명조"/>
              </a:rPr>
              <a:t> </a:t>
            </a:r>
            <a:r>
              <a:rPr dirty="0" sz="1400" spc="-65" b="1">
                <a:latin typeface="나눔명조"/>
                <a:cs typeface="나눔명조"/>
              </a:rPr>
              <a:t>안보임</a:t>
            </a:r>
            <a:endParaRPr sz="1400">
              <a:latin typeface="나눔명조"/>
              <a:cs typeface="나눔명조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dirty="0" sz="1400" spc="-65" b="1">
                <a:latin typeface="나눔명조"/>
                <a:cs typeface="나눔명조"/>
              </a:rPr>
              <a:t>검은자</a:t>
            </a:r>
            <a:r>
              <a:rPr dirty="0" sz="1400" spc="-55" b="1">
                <a:latin typeface="나눔명조"/>
                <a:cs typeface="나눔명조"/>
              </a:rPr>
              <a:t>의</a:t>
            </a:r>
            <a:r>
              <a:rPr dirty="0" sz="1400" spc="-70" b="1">
                <a:latin typeface="나눔명조"/>
                <a:cs typeface="나눔명조"/>
              </a:rPr>
              <a:t> </a:t>
            </a:r>
            <a:r>
              <a:rPr dirty="0" sz="1400" spc="-65" b="1">
                <a:latin typeface="나눔명조"/>
                <a:cs typeface="나눔명조"/>
              </a:rPr>
              <a:t>윤곽</a:t>
            </a:r>
            <a:r>
              <a:rPr dirty="0" sz="1400" spc="-55" b="1">
                <a:latin typeface="나눔명조"/>
                <a:cs typeface="나눔명조"/>
              </a:rPr>
              <a:t>이</a:t>
            </a:r>
            <a:r>
              <a:rPr dirty="0" sz="1400" spc="-70" b="1">
                <a:latin typeface="나눔명조"/>
                <a:cs typeface="나눔명조"/>
              </a:rPr>
              <a:t> </a:t>
            </a:r>
            <a:r>
              <a:rPr dirty="0" sz="1400" spc="-65" b="1">
                <a:latin typeface="나눔명조"/>
                <a:cs typeface="나눔명조"/>
              </a:rPr>
              <a:t>부드러움</a:t>
            </a:r>
            <a:endParaRPr sz="1400">
              <a:latin typeface="나눔명조"/>
              <a:cs typeface="나눔명조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899650" y="4454499"/>
            <a:ext cx="1894205" cy="9582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814069">
              <a:lnSpc>
                <a:spcPct val="145700"/>
              </a:lnSpc>
              <a:spcBef>
                <a:spcPts val="100"/>
              </a:spcBef>
            </a:pPr>
            <a:r>
              <a:rPr dirty="0" sz="1400" spc="-65" b="1">
                <a:latin typeface="나눔명조"/>
                <a:cs typeface="나눔명조"/>
              </a:rPr>
              <a:t>홍채</a:t>
            </a:r>
            <a:r>
              <a:rPr dirty="0" sz="1400" spc="-55" b="1">
                <a:latin typeface="나눔명조"/>
                <a:cs typeface="나눔명조"/>
              </a:rPr>
              <a:t>는</a:t>
            </a:r>
            <a:r>
              <a:rPr dirty="0" sz="1400" spc="-70" b="1">
                <a:latin typeface="나눔명조"/>
                <a:cs typeface="나눔명조"/>
              </a:rPr>
              <a:t> </a:t>
            </a:r>
            <a:r>
              <a:rPr dirty="0" sz="1400" spc="-55" b="1">
                <a:latin typeface="나눔명조"/>
                <a:cs typeface="나눔명조"/>
              </a:rPr>
              <a:t>밝고  동공</a:t>
            </a:r>
            <a:r>
              <a:rPr dirty="0" sz="1400" spc="-55" b="1">
                <a:latin typeface="나눔명조"/>
                <a:cs typeface="나눔명조"/>
              </a:rPr>
              <a:t>은</a:t>
            </a:r>
            <a:r>
              <a:rPr dirty="0" sz="1400" spc="-70" b="1">
                <a:latin typeface="나눔명조"/>
                <a:cs typeface="나눔명조"/>
              </a:rPr>
              <a:t> </a:t>
            </a:r>
            <a:r>
              <a:rPr dirty="0" sz="1400" spc="-55" b="1">
                <a:latin typeface="나눔명조"/>
                <a:cs typeface="나눔명조"/>
              </a:rPr>
              <a:t>잘</a:t>
            </a:r>
            <a:r>
              <a:rPr dirty="0" sz="1400" spc="-80" b="1">
                <a:latin typeface="나눔명조"/>
                <a:cs typeface="나눔명조"/>
              </a:rPr>
              <a:t> </a:t>
            </a:r>
            <a:r>
              <a:rPr dirty="0" sz="1400" spc="-65" b="1">
                <a:latin typeface="나눔명조"/>
                <a:cs typeface="나눔명조"/>
              </a:rPr>
              <a:t>보임</a:t>
            </a:r>
            <a:endParaRPr sz="1400">
              <a:latin typeface="나눔명조"/>
              <a:cs typeface="나눔명조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dirty="0" sz="1400" spc="-65" b="1">
                <a:latin typeface="나눔명조"/>
                <a:cs typeface="나눔명조"/>
              </a:rPr>
              <a:t>검은자</a:t>
            </a:r>
            <a:r>
              <a:rPr dirty="0" sz="1400" spc="-55" b="1">
                <a:latin typeface="나눔명조"/>
                <a:cs typeface="나눔명조"/>
              </a:rPr>
              <a:t>의</a:t>
            </a:r>
            <a:r>
              <a:rPr dirty="0" sz="1400" spc="-70" b="1">
                <a:latin typeface="나눔명조"/>
                <a:cs typeface="나눔명조"/>
              </a:rPr>
              <a:t> </a:t>
            </a:r>
            <a:r>
              <a:rPr dirty="0" sz="1400" spc="-65" b="1">
                <a:latin typeface="나눔명조"/>
                <a:cs typeface="나눔명조"/>
              </a:rPr>
              <a:t>윤곽</a:t>
            </a:r>
            <a:r>
              <a:rPr dirty="0" sz="1400" spc="-55" b="1">
                <a:latin typeface="나눔명조"/>
                <a:cs typeface="나눔명조"/>
              </a:rPr>
              <a:t>이</a:t>
            </a:r>
            <a:r>
              <a:rPr dirty="0" sz="1400" spc="-70" b="1">
                <a:latin typeface="나눔명조"/>
                <a:cs typeface="나눔명조"/>
              </a:rPr>
              <a:t> </a:t>
            </a:r>
            <a:r>
              <a:rPr dirty="0" sz="1400" spc="-65" b="1">
                <a:latin typeface="나눔명조"/>
                <a:cs typeface="나눔명조"/>
              </a:rPr>
              <a:t>부드러움</a:t>
            </a:r>
            <a:endParaRPr sz="1400">
              <a:latin typeface="나눔명조"/>
              <a:cs typeface="나눔명조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349097" y="259156"/>
            <a:ext cx="2935605" cy="33147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80"/>
              <a:t>피</a:t>
            </a:r>
            <a:r>
              <a:rPr dirty="0" spc="-75"/>
              <a:t>부</a:t>
            </a:r>
            <a:r>
              <a:rPr dirty="0" spc="-100"/>
              <a:t> </a:t>
            </a:r>
            <a:r>
              <a:rPr dirty="0" spc="-80"/>
              <a:t>컬</a:t>
            </a:r>
            <a:r>
              <a:rPr dirty="0" spc="-75"/>
              <a:t>러</a:t>
            </a:r>
            <a:r>
              <a:rPr dirty="0" spc="-100"/>
              <a:t> </a:t>
            </a:r>
            <a:r>
              <a:rPr dirty="0" spc="-80"/>
              <a:t>분석요</a:t>
            </a:r>
            <a:r>
              <a:rPr dirty="0" spc="-75"/>
              <a:t>소</a:t>
            </a:r>
            <a:r>
              <a:rPr dirty="0" spc="-100"/>
              <a:t> </a:t>
            </a:r>
            <a:r>
              <a:rPr dirty="0" spc="-434"/>
              <a:t>-</a:t>
            </a:r>
            <a:r>
              <a:rPr dirty="0" spc="-114"/>
              <a:t> </a:t>
            </a:r>
            <a:r>
              <a:rPr dirty="0" spc="-80"/>
              <a:t>눈동자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30109" y="1036319"/>
            <a:ext cx="1612138" cy="2185416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9097" y="259156"/>
            <a:ext cx="2703830" cy="33147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80"/>
              <a:t>피</a:t>
            </a:r>
            <a:r>
              <a:rPr dirty="0" spc="-75"/>
              <a:t>부</a:t>
            </a:r>
            <a:r>
              <a:rPr dirty="0" spc="-100"/>
              <a:t> </a:t>
            </a:r>
            <a:r>
              <a:rPr dirty="0" spc="-80"/>
              <a:t>컬</a:t>
            </a:r>
            <a:r>
              <a:rPr dirty="0" spc="-75"/>
              <a:t>러</a:t>
            </a:r>
            <a:r>
              <a:rPr dirty="0" spc="-100"/>
              <a:t> </a:t>
            </a:r>
            <a:r>
              <a:rPr dirty="0" spc="-80"/>
              <a:t>분석요</a:t>
            </a:r>
            <a:r>
              <a:rPr dirty="0" spc="-75"/>
              <a:t>소</a:t>
            </a:r>
            <a:r>
              <a:rPr dirty="0" spc="-100"/>
              <a:t> </a:t>
            </a:r>
            <a:r>
              <a:rPr dirty="0" spc="-434"/>
              <a:t>-</a:t>
            </a:r>
            <a:r>
              <a:rPr dirty="0" spc="-114"/>
              <a:t> </a:t>
            </a:r>
            <a:r>
              <a:rPr dirty="0" spc="-80"/>
              <a:t>피부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23773" y="1065149"/>
            <a:ext cx="647700" cy="727075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dirty="0" sz="1800" spc="-85" b="1">
                <a:latin typeface="나눔명조"/>
                <a:cs typeface="나눔명조"/>
              </a:rPr>
              <a:t>피부색</a:t>
            </a:r>
            <a:endParaRPr sz="1800">
              <a:latin typeface="나눔명조"/>
              <a:cs typeface="나눔명조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800" spc="-70" b="1">
                <a:latin typeface="나눔명조"/>
                <a:cs typeface="나눔명조"/>
              </a:rPr>
              <a:t>(색상)</a:t>
            </a:r>
            <a:endParaRPr sz="1800">
              <a:latin typeface="나눔명조"/>
              <a:cs typeface="나눔명조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48967" y="1126236"/>
            <a:ext cx="2848356" cy="159258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728597" y="2663418"/>
            <a:ext cx="1040765" cy="604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35700"/>
              </a:lnSpc>
              <a:spcBef>
                <a:spcPts val="100"/>
              </a:spcBef>
            </a:pPr>
            <a:r>
              <a:rPr dirty="0" sz="1400" spc="-65" b="1">
                <a:latin typeface="나눔명조"/>
                <a:cs typeface="나눔명조"/>
              </a:rPr>
              <a:t>오클피부 </a:t>
            </a:r>
            <a:r>
              <a:rPr dirty="0" sz="1400" spc="-60" b="1">
                <a:latin typeface="나눔명조"/>
                <a:cs typeface="나눔명조"/>
              </a:rPr>
              <a:t> </a:t>
            </a:r>
            <a:r>
              <a:rPr dirty="0" sz="1400" spc="-65" b="1">
                <a:latin typeface="나눔명조"/>
                <a:cs typeface="나눔명조"/>
              </a:rPr>
              <a:t>옐로</a:t>
            </a:r>
            <a:r>
              <a:rPr dirty="0" sz="1400" spc="-55" b="1">
                <a:latin typeface="나눔명조"/>
                <a:cs typeface="나눔명조"/>
              </a:rPr>
              <a:t>우</a:t>
            </a:r>
            <a:r>
              <a:rPr dirty="0" sz="1400" spc="-70" b="1">
                <a:latin typeface="나눔명조"/>
                <a:cs typeface="나눔명조"/>
              </a:rPr>
              <a:t> </a:t>
            </a:r>
            <a:r>
              <a:rPr dirty="0" sz="1400" spc="-65" b="1">
                <a:latin typeface="나눔명조"/>
                <a:cs typeface="나눔명조"/>
              </a:rPr>
              <a:t>베이스</a:t>
            </a:r>
            <a:endParaRPr sz="1400">
              <a:latin typeface="나눔명조"/>
              <a:cs typeface="나눔명조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71189" y="2663418"/>
            <a:ext cx="878840" cy="604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35700"/>
              </a:lnSpc>
              <a:spcBef>
                <a:spcPts val="100"/>
              </a:spcBef>
            </a:pPr>
            <a:r>
              <a:rPr dirty="0" sz="1400" spc="-65" b="1">
                <a:latin typeface="나눔명조"/>
                <a:cs typeface="나눔명조"/>
              </a:rPr>
              <a:t>핑크피부 </a:t>
            </a:r>
            <a:r>
              <a:rPr dirty="0" sz="1400" spc="-60" b="1">
                <a:latin typeface="나눔명조"/>
                <a:cs typeface="나눔명조"/>
              </a:rPr>
              <a:t> </a:t>
            </a:r>
            <a:r>
              <a:rPr dirty="0" sz="1400" spc="-65" b="1">
                <a:latin typeface="나눔명조"/>
                <a:cs typeface="나눔명조"/>
              </a:rPr>
              <a:t>블</a:t>
            </a:r>
            <a:r>
              <a:rPr dirty="0" sz="1400" spc="-55" b="1">
                <a:latin typeface="나눔명조"/>
                <a:cs typeface="나눔명조"/>
              </a:rPr>
              <a:t>루</a:t>
            </a:r>
            <a:r>
              <a:rPr dirty="0" sz="1400" spc="-70" b="1">
                <a:latin typeface="나눔명조"/>
                <a:cs typeface="나눔명조"/>
              </a:rPr>
              <a:t> </a:t>
            </a:r>
            <a:r>
              <a:rPr dirty="0" sz="1400" spc="-65" b="1">
                <a:latin typeface="나눔명조"/>
                <a:cs typeface="나눔명조"/>
              </a:rPr>
              <a:t>베이스</a:t>
            </a:r>
            <a:endParaRPr sz="1400">
              <a:latin typeface="나눔명조"/>
              <a:cs typeface="나눔명조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75375" y="1065149"/>
            <a:ext cx="913130" cy="727075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dirty="0" sz="1800" spc="-85" b="1">
                <a:latin typeface="나눔명조"/>
                <a:cs typeface="나눔명조"/>
              </a:rPr>
              <a:t>피</a:t>
            </a:r>
            <a:r>
              <a:rPr dirty="0" sz="1800" spc="-75" b="1">
                <a:latin typeface="나눔명조"/>
                <a:cs typeface="나눔명조"/>
              </a:rPr>
              <a:t>부</a:t>
            </a:r>
            <a:r>
              <a:rPr dirty="0" sz="1800" spc="-90" b="1">
                <a:latin typeface="나눔명조"/>
                <a:cs typeface="나눔명조"/>
              </a:rPr>
              <a:t> </a:t>
            </a:r>
            <a:r>
              <a:rPr dirty="0" sz="1800" spc="-85" b="1">
                <a:latin typeface="나눔명조"/>
                <a:cs typeface="나눔명조"/>
              </a:rPr>
              <a:t>두께</a:t>
            </a:r>
            <a:endParaRPr sz="1800">
              <a:latin typeface="나눔명조"/>
              <a:cs typeface="나눔명조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800" spc="-65" b="1">
                <a:latin typeface="나눔명조"/>
                <a:cs typeface="나눔명조"/>
              </a:rPr>
              <a:t>(명도)</a:t>
            </a:r>
            <a:endParaRPr sz="1800">
              <a:latin typeface="나눔명조"/>
              <a:cs typeface="나눔명조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8591" y="3940301"/>
            <a:ext cx="912494" cy="72644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dirty="0" sz="1800" spc="-85" b="1">
                <a:latin typeface="나눔명조"/>
                <a:cs typeface="나눔명조"/>
              </a:rPr>
              <a:t>피</a:t>
            </a:r>
            <a:r>
              <a:rPr dirty="0" sz="1800" spc="-75" b="1">
                <a:latin typeface="나눔명조"/>
                <a:cs typeface="나눔명조"/>
              </a:rPr>
              <a:t>부</a:t>
            </a:r>
            <a:r>
              <a:rPr dirty="0" sz="1800" spc="-90" b="1">
                <a:latin typeface="나눔명조"/>
                <a:cs typeface="나눔명조"/>
              </a:rPr>
              <a:t> </a:t>
            </a:r>
            <a:r>
              <a:rPr dirty="0" sz="1800" spc="-85" b="1">
                <a:latin typeface="나눔명조"/>
                <a:cs typeface="나눔명조"/>
              </a:rPr>
              <a:t>광택</a:t>
            </a:r>
            <a:endParaRPr sz="1800">
              <a:latin typeface="나눔명조"/>
              <a:cs typeface="나눔명조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800" spc="-70" b="1">
                <a:latin typeface="나눔명조"/>
                <a:cs typeface="나눔명조"/>
              </a:rPr>
              <a:t>(채도)</a:t>
            </a:r>
            <a:endParaRPr sz="1800">
              <a:latin typeface="나눔명조"/>
              <a:cs typeface="나눔명조"/>
            </a:endParaRPr>
          </a:p>
        </p:txBody>
      </p:sp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166966" y="992124"/>
            <a:ext cx="1840813" cy="2276757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7291196" y="3333114"/>
            <a:ext cx="1247775" cy="4527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400" spc="-65" b="1">
                <a:latin typeface="나눔명조"/>
                <a:cs typeface="나눔명조"/>
              </a:rPr>
              <a:t>얇</a:t>
            </a:r>
            <a:r>
              <a:rPr dirty="0" sz="1400" spc="-55" b="1">
                <a:latin typeface="나눔명조"/>
                <a:cs typeface="나눔명조"/>
              </a:rPr>
              <a:t>고</a:t>
            </a:r>
            <a:r>
              <a:rPr dirty="0" sz="1400" spc="-70" b="1">
                <a:latin typeface="나눔명조"/>
                <a:cs typeface="나눔명조"/>
              </a:rPr>
              <a:t> </a:t>
            </a:r>
            <a:r>
              <a:rPr dirty="0" sz="1400" spc="-65" b="1">
                <a:latin typeface="나눔명조"/>
                <a:cs typeface="나눔명조"/>
              </a:rPr>
              <a:t>섬세</a:t>
            </a:r>
            <a:r>
              <a:rPr dirty="0" sz="1400" spc="-55" b="1">
                <a:latin typeface="나눔명조"/>
                <a:cs typeface="나눔명조"/>
              </a:rPr>
              <a:t>한</a:t>
            </a:r>
            <a:r>
              <a:rPr dirty="0" sz="1400" spc="-70" b="1">
                <a:latin typeface="나눔명조"/>
                <a:cs typeface="나눔명조"/>
              </a:rPr>
              <a:t> </a:t>
            </a:r>
            <a:r>
              <a:rPr dirty="0" sz="1400" spc="-45" b="1">
                <a:latin typeface="나눔명조"/>
                <a:cs typeface="나눔명조"/>
              </a:rPr>
              <a:t>피부  </a:t>
            </a:r>
            <a:r>
              <a:rPr dirty="0" sz="1400" spc="-20" b="1">
                <a:latin typeface="나눔명조"/>
                <a:cs typeface="나눔명조"/>
              </a:rPr>
              <a:t>봄,</a:t>
            </a:r>
            <a:r>
              <a:rPr dirty="0" sz="1400" spc="-75" b="1">
                <a:latin typeface="나눔명조"/>
                <a:cs typeface="나눔명조"/>
              </a:rPr>
              <a:t> </a:t>
            </a:r>
            <a:r>
              <a:rPr dirty="0" sz="1400" spc="-65" b="1">
                <a:latin typeface="나눔명조"/>
                <a:cs typeface="나눔명조"/>
              </a:rPr>
              <a:t>여름</a:t>
            </a:r>
            <a:endParaRPr sz="1400">
              <a:latin typeface="나눔명조"/>
              <a:cs typeface="나눔명조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534906" y="3333114"/>
            <a:ext cx="1409700" cy="4527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400" spc="-65" b="1">
                <a:latin typeface="나눔명조"/>
                <a:cs typeface="나눔명조"/>
              </a:rPr>
              <a:t>두껍</a:t>
            </a:r>
            <a:r>
              <a:rPr dirty="0" sz="1400" spc="-55" b="1">
                <a:latin typeface="나눔명조"/>
                <a:cs typeface="나눔명조"/>
              </a:rPr>
              <a:t>고</a:t>
            </a:r>
            <a:r>
              <a:rPr dirty="0" sz="1400" spc="-70" b="1">
                <a:latin typeface="나눔명조"/>
                <a:cs typeface="나눔명조"/>
              </a:rPr>
              <a:t> </a:t>
            </a:r>
            <a:r>
              <a:rPr dirty="0" sz="1400" spc="-65" b="1">
                <a:latin typeface="나눔명조"/>
                <a:cs typeface="나눔명조"/>
              </a:rPr>
              <a:t>건강</a:t>
            </a:r>
            <a:r>
              <a:rPr dirty="0" sz="1400" spc="-55" b="1">
                <a:latin typeface="나눔명조"/>
                <a:cs typeface="나눔명조"/>
              </a:rPr>
              <a:t>한</a:t>
            </a:r>
            <a:r>
              <a:rPr dirty="0" sz="1400" spc="-65" b="1">
                <a:latin typeface="나눔명조"/>
                <a:cs typeface="나눔명조"/>
              </a:rPr>
              <a:t> </a:t>
            </a:r>
            <a:r>
              <a:rPr dirty="0" sz="1400" spc="-50" b="1">
                <a:latin typeface="나눔명조"/>
                <a:cs typeface="나눔명조"/>
              </a:rPr>
              <a:t>피부  가</a:t>
            </a:r>
            <a:r>
              <a:rPr dirty="0" sz="1400" spc="-55" b="1">
                <a:latin typeface="나눔명조"/>
                <a:cs typeface="나눔명조"/>
              </a:rPr>
              <a:t>을</a:t>
            </a:r>
            <a:r>
              <a:rPr dirty="0" sz="1400" spc="-70" b="1">
                <a:latin typeface="나눔명조"/>
                <a:cs typeface="나눔명조"/>
              </a:rPr>
              <a:t> </a:t>
            </a:r>
            <a:r>
              <a:rPr dirty="0" sz="1400" spc="30" b="1">
                <a:latin typeface="나눔명조"/>
                <a:cs typeface="나눔명조"/>
              </a:rPr>
              <a:t>,</a:t>
            </a:r>
            <a:r>
              <a:rPr dirty="0" sz="1400" spc="-80" b="1">
                <a:latin typeface="나눔명조"/>
                <a:cs typeface="나눔명조"/>
              </a:rPr>
              <a:t> </a:t>
            </a:r>
            <a:r>
              <a:rPr dirty="0" sz="1400" spc="-65" b="1">
                <a:latin typeface="나눔명조"/>
                <a:cs typeface="나눔명조"/>
              </a:rPr>
              <a:t>겨울</a:t>
            </a:r>
            <a:endParaRPr sz="1400">
              <a:latin typeface="나눔명조"/>
              <a:cs typeface="나눔명조"/>
            </a:endParaRPr>
          </a:p>
        </p:txBody>
      </p:sp>
      <p:pic>
        <p:nvPicPr>
          <p:cNvPr id="13" name="object 1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563624" y="4033304"/>
            <a:ext cx="1923288" cy="1995638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607308" y="4041647"/>
            <a:ext cx="1950719" cy="1987295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1624964" y="6114389"/>
            <a:ext cx="1776730" cy="604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35700"/>
              </a:lnSpc>
              <a:spcBef>
                <a:spcPts val="100"/>
              </a:spcBef>
            </a:pPr>
            <a:r>
              <a:rPr dirty="0" sz="1400" spc="-65" b="1">
                <a:latin typeface="나눔명조"/>
                <a:cs typeface="나눔명조"/>
              </a:rPr>
              <a:t>윤기</a:t>
            </a:r>
            <a:r>
              <a:rPr dirty="0" sz="1400" spc="-55" b="1">
                <a:latin typeface="나눔명조"/>
                <a:cs typeface="나눔명조"/>
              </a:rPr>
              <a:t>와</a:t>
            </a:r>
            <a:r>
              <a:rPr dirty="0" sz="1400" spc="-70" b="1">
                <a:latin typeface="나눔명조"/>
                <a:cs typeface="나눔명조"/>
              </a:rPr>
              <a:t> </a:t>
            </a:r>
            <a:r>
              <a:rPr dirty="0" sz="1400" spc="-65" b="1">
                <a:latin typeface="나눔명조"/>
                <a:cs typeface="나눔명조"/>
              </a:rPr>
              <a:t>광택</a:t>
            </a:r>
            <a:r>
              <a:rPr dirty="0" sz="1400" spc="-55" b="1">
                <a:latin typeface="나눔명조"/>
                <a:cs typeface="나눔명조"/>
              </a:rPr>
              <a:t>이</a:t>
            </a:r>
            <a:r>
              <a:rPr dirty="0" sz="1400" spc="-70" b="1">
                <a:latin typeface="나눔명조"/>
                <a:cs typeface="나눔명조"/>
              </a:rPr>
              <a:t> </a:t>
            </a:r>
            <a:r>
              <a:rPr dirty="0" sz="1400" spc="-65" b="1">
                <a:latin typeface="나눔명조"/>
                <a:cs typeface="나눔명조"/>
              </a:rPr>
              <a:t>있</a:t>
            </a:r>
            <a:r>
              <a:rPr dirty="0" sz="1400" spc="-55" b="1">
                <a:latin typeface="나눔명조"/>
                <a:cs typeface="나눔명조"/>
              </a:rPr>
              <a:t>는</a:t>
            </a:r>
            <a:r>
              <a:rPr dirty="0" sz="1400" spc="-80" b="1">
                <a:latin typeface="나눔명조"/>
                <a:cs typeface="나눔명조"/>
              </a:rPr>
              <a:t> </a:t>
            </a:r>
            <a:r>
              <a:rPr dirty="0" sz="1400" spc="-45" b="1">
                <a:latin typeface="나눔명조"/>
                <a:cs typeface="나눔명조"/>
              </a:rPr>
              <a:t>피부  </a:t>
            </a:r>
            <a:r>
              <a:rPr dirty="0" sz="1400" spc="-20" b="1">
                <a:latin typeface="나눔명조"/>
                <a:cs typeface="나눔명조"/>
              </a:rPr>
              <a:t>봄,</a:t>
            </a:r>
            <a:r>
              <a:rPr dirty="0" sz="1400" spc="-70" b="1">
                <a:latin typeface="나눔명조"/>
                <a:cs typeface="나눔명조"/>
              </a:rPr>
              <a:t> </a:t>
            </a:r>
            <a:r>
              <a:rPr dirty="0" sz="1400" spc="-65" b="1">
                <a:latin typeface="나눔명조"/>
                <a:cs typeface="나눔명조"/>
              </a:rPr>
              <a:t>겨울</a:t>
            </a:r>
            <a:endParaRPr sz="1400">
              <a:latin typeface="나눔명조"/>
              <a:cs typeface="나눔명조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699128" y="6114389"/>
            <a:ext cx="1623060" cy="604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35700"/>
              </a:lnSpc>
              <a:spcBef>
                <a:spcPts val="100"/>
              </a:spcBef>
            </a:pPr>
            <a:r>
              <a:rPr dirty="0" sz="1400" spc="-65" b="1">
                <a:latin typeface="나눔명조"/>
                <a:cs typeface="나눔명조"/>
              </a:rPr>
              <a:t>매트</a:t>
            </a:r>
            <a:r>
              <a:rPr dirty="0" sz="1400" spc="-55" b="1">
                <a:latin typeface="나눔명조"/>
                <a:cs typeface="나눔명조"/>
              </a:rPr>
              <a:t>한</a:t>
            </a:r>
            <a:r>
              <a:rPr dirty="0" sz="1400" spc="-70" b="1">
                <a:latin typeface="나눔명조"/>
                <a:cs typeface="나눔명조"/>
              </a:rPr>
              <a:t> </a:t>
            </a:r>
            <a:r>
              <a:rPr dirty="0" sz="1400" spc="-65" b="1">
                <a:latin typeface="나눔명조"/>
                <a:cs typeface="나눔명조"/>
              </a:rPr>
              <a:t>피부</a:t>
            </a:r>
            <a:r>
              <a:rPr dirty="0" sz="1400" spc="30" b="1">
                <a:latin typeface="나눔명조"/>
                <a:cs typeface="나눔명조"/>
              </a:rPr>
              <a:t>,</a:t>
            </a:r>
            <a:r>
              <a:rPr dirty="0" sz="1400" spc="-65" b="1">
                <a:latin typeface="나눔명조"/>
                <a:cs typeface="나눔명조"/>
              </a:rPr>
              <a:t> </a:t>
            </a:r>
            <a:r>
              <a:rPr dirty="0" sz="1400" spc="-55" b="1">
                <a:latin typeface="나눔명조"/>
                <a:cs typeface="나눔명조"/>
              </a:rPr>
              <a:t>뽀송뽀송  </a:t>
            </a:r>
            <a:r>
              <a:rPr dirty="0" sz="1400" spc="-35" b="1">
                <a:latin typeface="나눔명조"/>
                <a:cs typeface="나눔명조"/>
              </a:rPr>
              <a:t>여름,</a:t>
            </a:r>
            <a:r>
              <a:rPr dirty="0" sz="1400" spc="-70" b="1">
                <a:latin typeface="나눔명조"/>
                <a:cs typeface="나눔명조"/>
              </a:rPr>
              <a:t> </a:t>
            </a:r>
            <a:r>
              <a:rPr dirty="0" sz="1400" spc="-65" b="1">
                <a:latin typeface="나눔명조"/>
                <a:cs typeface="나눔명조"/>
              </a:rPr>
              <a:t>가을</a:t>
            </a:r>
            <a:endParaRPr sz="1400">
              <a:latin typeface="나눔명조"/>
              <a:cs typeface="나눔명조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User</dc:creator>
  <dc:title>PowerPoint 프레젠테이션</dc:title>
  <dcterms:created xsi:type="dcterms:W3CDTF">2024-02-16T14:55:45Z</dcterms:created>
  <dcterms:modified xsi:type="dcterms:W3CDTF">2024-02-16T14:55:45Z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2024-01-21T00:00:00Z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2024-02-16T00:00:00Z</vt:filetime>
  </property>
</Properties>
</file>