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나눔명조"/>
                <a:cs typeface="나눔명조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나눔명조"/>
                <a:cs typeface="나눔명조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6425" y="772825"/>
            <a:ext cx="6378144" cy="551666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나눔명조"/>
                <a:cs typeface="나눔명조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87680" y="1382267"/>
            <a:ext cx="5273040" cy="5131435"/>
          </a:xfrm>
          <a:custGeom>
            <a:avLst/>
            <a:gdLst/>
            <a:ahLst/>
            <a:cxnLst/>
            <a:rect l="l" t="t" r="r" b="b"/>
            <a:pathLst>
              <a:path w="5273040" h="5131434">
                <a:moveTo>
                  <a:pt x="0" y="5131308"/>
                </a:moveTo>
                <a:lnTo>
                  <a:pt x="5273040" y="5131308"/>
                </a:lnTo>
                <a:lnTo>
                  <a:pt x="5273040" y="0"/>
                </a:lnTo>
                <a:lnTo>
                  <a:pt x="0" y="0"/>
                </a:lnTo>
                <a:lnTo>
                  <a:pt x="0" y="513130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303264" y="1374647"/>
            <a:ext cx="5273040" cy="5139055"/>
          </a:xfrm>
          <a:custGeom>
            <a:avLst/>
            <a:gdLst/>
            <a:ahLst/>
            <a:cxnLst/>
            <a:rect l="l" t="t" r="r" b="b"/>
            <a:pathLst>
              <a:path w="5273040" h="5139055">
                <a:moveTo>
                  <a:pt x="0" y="5138928"/>
                </a:moveTo>
                <a:lnTo>
                  <a:pt x="5273040" y="5138928"/>
                </a:lnTo>
                <a:lnTo>
                  <a:pt x="5273040" y="0"/>
                </a:lnTo>
                <a:lnTo>
                  <a:pt x="0" y="0"/>
                </a:lnTo>
                <a:lnTo>
                  <a:pt x="0" y="513892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87679" y="906779"/>
            <a:ext cx="5273040" cy="481965"/>
          </a:xfrm>
          <a:custGeom>
            <a:avLst/>
            <a:gdLst/>
            <a:ahLst/>
            <a:cxnLst/>
            <a:rect l="l" t="t" r="r" b="b"/>
            <a:pathLst>
              <a:path w="5273040" h="481965">
                <a:moveTo>
                  <a:pt x="5273040" y="0"/>
                </a:moveTo>
                <a:lnTo>
                  <a:pt x="0" y="0"/>
                </a:lnTo>
                <a:lnTo>
                  <a:pt x="0" y="481584"/>
                </a:lnTo>
                <a:lnTo>
                  <a:pt x="5273040" y="481584"/>
                </a:lnTo>
                <a:lnTo>
                  <a:pt x="5273040" y="0"/>
                </a:lnTo>
                <a:close/>
              </a:path>
            </a:pathLst>
          </a:custGeom>
          <a:solidFill>
            <a:srgbClr val="EE7D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87679" y="906779"/>
            <a:ext cx="5273040" cy="481965"/>
          </a:xfrm>
          <a:custGeom>
            <a:avLst/>
            <a:gdLst/>
            <a:ahLst/>
            <a:cxnLst/>
            <a:rect l="l" t="t" r="r" b="b"/>
            <a:pathLst>
              <a:path w="5273040" h="481965">
                <a:moveTo>
                  <a:pt x="0" y="481584"/>
                </a:moveTo>
                <a:lnTo>
                  <a:pt x="5273040" y="481584"/>
                </a:lnTo>
                <a:lnTo>
                  <a:pt x="5273040" y="0"/>
                </a:lnTo>
                <a:lnTo>
                  <a:pt x="0" y="0"/>
                </a:lnTo>
                <a:lnTo>
                  <a:pt x="0" y="481584"/>
                </a:lnTo>
                <a:close/>
              </a:path>
            </a:pathLst>
          </a:custGeom>
          <a:ln w="12192">
            <a:solidFill>
              <a:srgbClr val="EE7D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9097" y="259156"/>
            <a:ext cx="11493804" cy="33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나눔명조"/>
                <a:cs typeface="나눔명조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7680" y="900683"/>
            <a:ext cx="5273040" cy="475615"/>
          </a:xfrm>
          <a:prstGeom prst="rect">
            <a:avLst/>
          </a:prstGeom>
          <a:solidFill>
            <a:srgbClr val="EE7D95"/>
          </a:solidFill>
        </p:spPr>
        <p:txBody>
          <a:bodyPr wrap="square" lIns="0" tIns="825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dirty="0" sz="2000" spc="55" b="1">
                <a:latin typeface="나눔명조"/>
                <a:cs typeface="나눔명조"/>
              </a:rPr>
              <a:t>KS</a:t>
            </a:r>
            <a:r>
              <a:rPr dirty="0" sz="2000" spc="-140" b="1">
                <a:latin typeface="나눔명조"/>
                <a:cs typeface="나눔명조"/>
              </a:rPr>
              <a:t> </a:t>
            </a:r>
            <a:r>
              <a:rPr dirty="0" sz="2000" spc="-80" b="1">
                <a:latin typeface="나눔명조"/>
                <a:cs typeface="나눔명조"/>
              </a:rPr>
              <a:t>색체계</a:t>
            </a:r>
            <a:endParaRPr sz="2000">
              <a:latin typeface="나눔명조"/>
              <a:cs typeface="나눔명조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297167" y="891539"/>
            <a:ext cx="5285740" cy="494030"/>
            <a:chOff x="6297167" y="891539"/>
            <a:chExt cx="5285740" cy="494030"/>
          </a:xfrm>
        </p:grpSpPr>
        <p:sp>
          <p:nvSpPr>
            <p:cNvPr id="4" name="object 4"/>
            <p:cNvSpPr/>
            <p:nvPr/>
          </p:nvSpPr>
          <p:spPr>
            <a:xfrm>
              <a:off x="6303263" y="897635"/>
              <a:ext cx="5273040" cy="481965"/>
            </a:xfrm>
            <a:custGeom>
              <a:avLst/>
              <a:gdLst/>
              <a:ahLst/>
              <a:cxnLst/>
              <a:rect l="l" t="t" r="r" b="b"/>
              <a:pathLst>
                <a:path w="5273040" h="481965">
                  <a:moveTo>
                    <a:pt x="5273040" y="0"/>
                  </a:moveTo>
                  <a:lnTo>
                    <a:pt x="0" y="0"/>
                  </a:lnTo>
                  <a:lnTo>
                    <a:pt x="0" y="481584"/>
                  </a:lnTo>
                  <a:lnTo>
                    <a:pt x="5273040" y="481584"/>
                  </a:lnTo>
                  <a:lnTo>
                    <a:pt x="5273040" y="0"/>
                  </a:lnTo>
                  <a:close/>
                </a:path>
              </a:pathLst>
            </a:custGeom>
            <a:solidFill>
              <a:srgbClr val="EE7D9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303263" y="897635"/>
              <a:ext cx="5273040" cy="481965"/>
            </a:xfrm>
            <a:custGeom>
              <a:avLst/>
              <a:gdLst/>
              <a:ahLst/>
              <a:cxnLst/>
              <a:rect l="l" t="t" r="r" b="b"/>
              <a:pathLst>
                <a:path w="5273040" h="481965">
                  <a:moveTo>
                    <a:pt x="0" y="481584"/>
                  </a:moveTo>
                  <a:lnTo>
                    <a:pt x="5273040" y="481584"/>
                  </a:lnTo>
                  <a:lnTo>
                    <a:pt x="5273040" y="0"/>
                  </a:lnTo>
                  <a:lnTo>
                    <a:pt x="0" y="0"/>
                  </a:lnTo>
                  <a:lnTo>
                    <a:pt x="0" y="481584"/>
                  </a:lnTo>
                  <a:close/>
                </a:path>
              </a:pathLst>
            </a:custGeom>
            <a:ln w="12192">
              <a:solidFill>
                <a:srgbClr val="EE7D9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303264" y="891539"/>
            <a:ext cx="5273040" cy="477520"/>
          </a:xfrm>
          <a:prstGeom prst="rect">
            <a:avLst/>
          </a:prstGeom>
          <a:solidFill>
            <a:srgbClr val="EE7D95"/>
          </a:solidFill>
        </p:spPr>
        <p:txBody>
          <a:bodyPr wrap="square" lIns="0" tIns="8382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660"/>
              </a:spcBef>
            </a:pPr>
            <a:r>
              <a:rPr dirty="0" sz="2000" spc="30" b="1">
                <a:latin typeface="나눔명조"/>
                <a:cs typeface="나눔명조"/>
              </a:rPr>
              <a:t>PCCS</a:t>
            </a:r>
            <a:r>
              <a:rPr dirty="0" sz="2000" spc="-150" b="1">
                <a:latin typeface="나눔명조"/>
                <a:cs typeface="나눔명조"/>
              </a:rPr>
              <a:t> </a:t>
            </a:r>
            <a:r>
              <a:rPr dirty="0" sz="2000" spc="-80" b="1">
                <a:latin typeface="나눔명조"/>
                <a:cs typeface="나눔명조"/>
              </a:rPr>
              <a:t>색체계</a:t>
            </a:r>
            <a:endParaRPr sz="2000">
              <a:latin typeface="나눔명조"/>
              <a:cs typeface="나눔명조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2108" y="1505089"/>
            <a:ext cx="4405161" cy="469587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44200" y="1550700"/>
            <a:ext cx="4642417" cy="4560797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49097" y="259156"/>
            <a:ext cx="250888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35" b="1">
                <a:latin typeface="나눔명조"/>
                <a:cs typeface="나눔명조"/>
              </a:rPr>
              <a:t>K</a:t>
            </a:r>
            <a:r>
              <a:rPr dirty="0" sz="2000" spc="30" b="1">
                <a:latin typeface="나눔명조"/>
                <a:cs typeface="나눔명조"/>
              </a:rPr>
              <a:t>S</a:t>
            </a:r>
            <a:r>
              <a:rPr dirty="0" sz="2000" spc="-75" b="1">
                <a:latin typeface="나눔명조"/>
                <a:cs typeface="나눔명조"/>
              </a:rPr>
              <a:t>와</a:t>
            </a:r>
            <a:r>
              <a:rPr dirty="0" sz="2000" spc="-100" b="1">
                <a:latin typeface="나눔명조"/>
                <a:cs typeface="나눔명조"/>
              </a:rPr>
              <a:t> </a:t>
            </a:r>
            <a:r>
              <a:rPr dirty="0" sz="2000" spc="5" b="1">
                <a:latin typeface="나눔명조"/>
                <a:cs typeface="나눔명조"/>
              </a:rPr>
              <a:t>PCC</a:t>
            </a:r>
            <a:r>
              <a:rPr dirty="0" sz="2000" spc="10" b="1">
                <a:latin typeface="나눔명조"/>
                <a:cs typeface="나눔명조"/>
              </a:rPr>
              <a:t>S</a:t>
            </a:r>
            <a:r>
              <a:rPr dirty="0" sz="2000" spc="-80" b="1">
                <a:latin typeface="나눔명조"/>
                <a:cs typeface="나눔명조"/>
              </a:rPr>
              <a:t>색체</a:t>
            </a:r>
            <a:r>
              <a:rPr dirty="0" sz="2000" spc="-75" b="1">
                <a:latin typeface="나눔명조"/>
                <a:cs typeface="나눔명조"/>
              </a:rPr>
              <a:t>계</a:t>
            </a:r>
            <a:r>
              <a:rPr dirty="0" sz="2000" spc="-110" b="1">
                <a:latin typeface="나눔명조"/>
                <a:cs typeface="나눔명조"/>
              </a:rPr>
              <a:t> </a:t>
            </a:r>
            <a:r>
              <a:rPr dirty="0" sz="2000" spc="-80" b="1">
                <a:latin typeface="나눔명조"/>
                <a:cs typeface="나눔명조"/>
              </a:rPr>
              <a:t>비교</a:t>
            </a:r>
            <a:endParaRPr sz="2000">
              <a:latin typeface="나눔명조"/>
              <a:cs typeface="나눔명조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097" y="259156"/>
            <a:ext cx="1467485" cy="3314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45"/>
              <a:t>4</a:t>
            </a:r>
            <a:r>
              <a:rPr dirty="0" spc="-80"/>
              <a:t>계</a:t>
            </a:r>
            <a:r>
              <a:rPr dirty="0" spc="-75"/>
              <a:t>절</a:t>
            </a:r>
            <a:r>
              <a:rPr dirty="0" spc="-100"/>
              <a:t> </a:t>
            </a:r>
            <a:r>
              <a:rPr dirty="0" spc="-75"/>
              <a:t>톤</a:t>
            </a:r>
            <a:r>
              <a:rPr dirty="0" spc="-100"/>
              <a:t> </a:t>
            </a:r>
            <a:r>
              <a:rPr dirty="0" spc="-80"/>
              <a:t>분류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7783" y="816863"/>
            <a:ext cx="3171825" cy="494030"/>
          </a:xfrm>
          <a:prstGeom prst="rect">
            <a:avLst/>
          </a:prstGeom>
          <a:solidFill>
            <a:srgbClr val="EE7D95"/>
          </a:solidFill>
        </p:spPr>
        <p:txBody>
          <a:bodyPr wrap="square" lIns="0" tIns="825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dirty="0" sz="2000" spc="-80" b="1">
                <a:latin typeface="나눔명조"/>
                <a:cs typeface="나눔명조"/>
              </a:rPr>
              <a:t>겨울</a:t>
            </a:r>
            <a:endParaRPr sz="2000">
              <a:latin typeface="나눔명조"/>
              <a:cs typeface="나눔명조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3880" y="1313688"/>
            <a:ext cx="3159251" cy="21153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3880" y="4507991"/>
            <a:ext cx="3168396" cy="211683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05956" y="1313688"/>
            <a:ext cx="3171444" cy="211531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05956" y="4507991"/>
            <a:ext cx="3168396" cy="211683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57783" y="4021835"/>
            <a:ext cx="3171825" cy="494030"/>
          </a:xfrm>
          <a:prstGeom prst="rect">
            <a:avLst/>
          </a:prstGeom>
          <a:solidFill>
            <a:srgbClr val="EE7D95"/>
          </a:solidFill>
        </p:spPr>
        <p:txBody>
          <a:bodyPr wrap="square" lIns="0" tIns="838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2000" spc="-80" b="1">
                <a:latin typeface="나눔명조"/>
                <a:cs typeface="나눔명조"/>
              </a:rPr>
              <a:t>봄</a:t>
            </a:r>
            <a:endParaRPr sz="2000">
              <a:latin typeface="나눔명조"/>
              <a:cs typeface="나눔명조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5288" y="4021835"/>
            <a:ext cx="3173095" cy="494030"/>
          </a:xfrm>
          <a:prstGeom prst="rect">
            <a:avLst/>
          </a:prstGeom>
          <a:solidFill>
            <a:srgbClr val="EE7D95"/>
          </a:solidFill>
        </p:spPr>
        <p:txBody>
          <a:bodyPr wrap="square" lIns="0" tIns="8382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60"/>
              </a:spcBef>
            </a:pPr>
            <a:r>
              <a:rPr dirty="0" sz="2000" spc="-80" b="1">
                <a:latin typeface="나눔명조"/>
                <a:cs typeface="나눔명조"/>
              </a:rPr>
              <a:t>여름</a:t>
            </a:r>
            <a:endParaRPr sz="2000">
              <a:latin typeface="나눔명조"/>
              <a:cs typeface="나눔명조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95288" y="826008"/>
            <a:ext cx="3173095" cy="494030"/>
          </a:xfrm>
          <a:prstGeom prst="rect">
            <a:avLst/>
          </a:prstGeom>
          <a:solidFill>
            <a:srgbClr val="EE7D95"/>
          </a:solidFill>
        </p:spPr>
        <p:txBody>
          <a:bodyPr wrap="square" lIns="0" tIns="831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55"/>
              </a:spcBef>
            </a:pPr>
            <a:r>
              <a:rPr dirty="0" sz="2000" spc="-80" b="1">
                <a:latin typeface="나눔명조"/>
                <a:cs typeface="나눔명조"/>
              </a:rPr>
              <a:t>가을</a:t>
            </a:r>
            <a:endParaRPr sz="2000">
              <a:latin typeface="나눔명조"/>
              <a:cs typeface="나눔명조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56482" y="1239113"/>
            <a:ext cx="1732280" cy="958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90855">
              <a:lnSpc>
                <a:spcPct val="145700"/>
              </a:lnSpc>
              <a:spcBef>
                <a:spcPts val="100"/>
              </a:spcBef>
            </a:pPr>
            <a:r>
              <a:rPr dirty="0" sz="1400" spc="-65" b="1">
                <a:latin typeface="나눔명조"/>
                <a:cs typeface="나눔명조"/>
              </a:rPr>
              <a:t>홍채</a:t>
            </a:r>
            <a:r>
              <a:rPr dirty="0" sz="1400" spc="-55" b="1">
                <a:latin typeface="나눔명조"/>
                <a:cs typeface="나눔명조"/>
              </a:rPr>
              <a:t>는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55" b="1">
                <a:latin typeface="나눔명조"/>
                <a:cs typeface="나눔명조"/>
              </a:rPr>
              <a:t>어둡고  동공</a:t>
            </a:r>
            <a:r>
              <a:rPr dirty="0" sz="1400" spc="-55" b="1">
                <a:latin typeface="나눔명조"/>
                <a:cs typeface="나눔명조"/>
              </a:rPr>
              <a:t>은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55" b="1">
                <a:latin typeface="나눔명조"/>
                <a:cs typeface="나눔명조"/>
              </a:rPr>
              <a:t>잘</a:t>
            </a:r>
            <a:r>
              <a:rPr dirty="0" sz="1400" spc="-8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안보임</a:t>
            </a:r>
            <a:endParaRPr sz="1400">
              <a:latin typeface="나눔명조"/>
              <a:cs typeface="나눔명조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-65" b="1">
                <a:latin typeface="나눔명조"/>
                <a:cs typeface="나눔명조"/>
              </a:rPr>
              <a:t>검은자</a:t>
            </a:r>
            <a:r>
              <a:rPr dirty="0" sz="1400" spc="-55" b="1">
                <a:latin typeface="나눔명조"/>
                <a:cs typeface="나눔명조"/>
              </a:rPr>
              <a:t>의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윤곽</a:t>
            </a:r>
            <a:r>
              <a:rPr dirty="0" sz="1400" spc="-55" b="1">
                <a:latin typeface="나눔명조"/>
                <a:cs typeface="나눔명조"/>
              </a:rPr>
              <a:t>이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선명함</a:t>
            </a:r>
            <a:endParaRPr sz="1400">
              <a:latin typeface="나눔명조"/>
              <a:cs typeface="나눔명조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56482" y="4454499"/>
            <a:ext cx="1732280" cy="958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52780">
              <a:lnSpc>
                <a:spcPct val="145700"/>
              </a:lnSpc>
              <a:spcBef>
                <a:spcPts val="100"/>
              </a:spcBef>
            </a:pPr>
            <a:r>
              <a:rPr dirty="0" sz="1400" spc="-65" b="1">
                <a:latin typeface="나눔명조"/>
                <a:cs typeface="나눔명조"/>
              </a:rPr>
              <a:t>홍채</a:t>
            </a:r>
            <a:r>
              <a:rPr dirty="0" sz="1400" spc="-55" b="1">
                <a:latin typeface="나눔명조"/>
                <a:cs typeface="나눔명조"/>
              </a:rPr>
              <a:t>는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55" b="1">
                <a:latin typeface="나눔명조"/>
                <a:cs typeface="나눔명조"/>
              </a:rPr>
              <a:t>밝고  동공</a:t>
            </a:r>
            <a:r>
              <a:rPr dirty="0" sz="1400" spc="-55" b="1">
                <a:latin typeface="나눔명조"/>
                <a:cs typeface="나눔명조"/>
              </a:rPr>
              <a:t>은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55" b="1">
                <a:latin typeface="나눔명조"/>
                <a:cs typeface="나눔명조"/>
              </a:rPr>
              <a:t>잘</a:t>
            </a:r>
            <a:r>
              <a:rPr dirty="0" sz="1400" spc="-8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보임</a:t>
            </a:r>
            <a:endParaRPr sz="1400">
              <a:latin typeface="나눔명조"/>
              <a:cs typeface="나눔명조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-65" b="1">
                <a:latin typeface="나눔명조"/>
                <a:cs typeface="나눔명조"/>
              </a:rPr>
              <a:t>검은자</a:t>
            </a:r>
            <a:r>
              <a:rPr dirty="0" sz="1400" spc="-55" b="1">
                <a:latin typeface="나눔명조"/>
                <a:cs typeface="나눔명조"/>
              </a:rPr>
              <a:t>의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윤곽</a:t>
            </a:r>
            <a:r>
              <a:rPr dirty="0" sz="1400" spc="-55" b="1">
                <a:latin typeface="나눔명조"/>
                <a:cs typeface="나눔명조"/>
              </a:rPr>
              <a:t>이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선명함</a:t>
            </a:r>
            <a:endParaRPr sz="1400">
              <a:latin typeface="나눔명조"/>
              <a:cs typeface="나눔명조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99650" y="1239113"/>
            <a:ext cx="1894205" cy="958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52780">
              <a:lnSpc>
                <a:spcPct val="145700"/>
              </a:lnSpc>
              <a:spcBef>
                <a:spcPts val="100"/>
              </a:spcBef>
            </a:pPr>
            <a:r>
              <a:rPr dirty="0" sz="1400" spc="-65" b="1">
                <a:latin typeface="나눔명조"/>
                <a:cs typeface="나눔명조"/>
              </a:rPr>
              <a:t>홍채</a:t>
            </a:r>
            <a:r>
              <a:rPr dirty="0" sz="1400" spc="-55" b="1">
                <a:latin typeface="나눔명조"/>
                <a:cs typeface="나눔명조"/>
              </a:rPr>
              <a:t>는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55" b="1">
                <a:latin typeface="나눔명조"/>
                <a:cs typeface="나눔명조"/>
              </a:rPr>
              <a:t>어둡고  동공</a:t>
            </a:r>
            <a:r>
              <a:rPr dirty="0" sz="1400" spc="-55" b="1">
                <a:latin typeface="나눔명조"/>
                <a:cs typeface="나눔명조"/>
              </a:rPr>
              <a:t>은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55" b="1">
                <a:latin typeface="나눔명조"/>
                <a:cs typeface="나눔명조"/>
              </a:rPr>
              <a:t>잘</a:t>
            </a:r>
            <a:r>
              <a:rPr dirty="0" sz="1400" spc="-8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안보임</a:t>
            </a:r>
            <a:endParaRPr sz="1400">
              <a:latin typeface="나눔명조"/>
              <a:cs typeface="나눔명조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-65" b="1">
                <a:latin typeface="나눔명조"/>
                <a:cs typeface="나눔명조"/>
              </a:rPr>
              <a:t>검은자</a:t>
            </a:r>
            <a:r>
              <a:rPr dirty="0" sz="1400" spc="-55" b="1">
                <a:latin typeface="나눔명조"/>
                <a:cs typeface="나눔명조"/>
              </a:rPr>
              <a:t>의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윤곽</a:t>
            </a:r>
            <a:r>
              <a:rPr dirty="0" sz="1400" spc="-55" b="1">
                <a:latin typeface="나눔명조"/>
                <a:cs typeface="나눔명조"/>
              </a:rPr>
              <a:t>이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부드러움</a:t>
            </a:r>
            <a:endParaRPr sz="1400">
              <a:latin typeface="나눔명조"/>
              <a:cs typeface="나눔명조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99650" y="4454499"/>
            <a:ext cx="1894205" cy="958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14069">
              <a:lnSpc>
                <a:spcPct val="145700"/>
              </a:lnSpc>
              <a:spcBef>
                <a:spcPts val="100"/>
              </a:spcBef>
            </a:pPr>
            <a:r>
              <a:rPr dirty="0" sz="1400" spc="-65" b="1">
                <a:latin typeface="나눔명조"/>
                <a:cs typeface="나눔명조"/>
              </a:rPr>
              <a:t>홍채</a:t>
            </a:r>
            <a:r>
              <a:rPr dirty="0" sz="1400" spc="-55" b="1">
                <a:latin typeface="나눔명조"/>
                <a:cs typeface="나눔명조"/>
              </a:rPr>
              <a:t>는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55" b="1">
                <a:latin typeface="나눔명조"/>
                <a:cs typeface="나눔명조"/>
              </a:rPr>
              <a:t>밝고  동공</a:t>
            </a:r>
            <a:r>
              <a:rPr dirty="0" sz="1400" spc="-55" b="1">
                <a:latin typeface="나눔명조"/>
                <a:cs typeface="나눔명조"/>
              </a:rPr>
              <a:t>은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55" b="1">
                <a:latin typeface="나눔명조"/>
                <a:cs typeface="나눔명조"/>
              </a:rPr>
              <a:t>잘</a:t>
            </a:r>
            <a:r>
              <a:rPr dirty="0" sz="1400" spc="-8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보임</a:t>
            </a:r>
            <a:endParaRPr sz="1400">
              <a:latin typeface="나눔명조"/>
              <a:cs typeface="나눔명조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-65" b="1">
                <a:latin typeface="나눔명조"/>
                <a:cs typeface="나눔명조"/>
              </a:rPr>
              <a:t>검은자</a:t>
            </a:r>
            <a:r>
              <a:rPr dirty="0" sz="1400" spc="-55" b="1">
                <a:latin typeface="나눔명조"/>
                <a:cs typeface="나눔명조"/>
              </a:rPr>
              <a:t>의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윤곽</a:t>
            </a:r>
            <a:r>
              <a:rPr dirty="0" sz="1400" spc="-55" b="1">
                <a:latin typeface="나눔명조"/>
                <a:cs typeface="나눔명조"/>
              </a:rPr>
              <a:t>이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부드러움</a:t>
            </a:r>
            <a:endParaRPr sz="1400">
              <a:latin typeface="나눔명조"/>
              <a:cs typeface="나눔명조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49097" y="259156"/>
            <a:ext cx="2935605" cy="3314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80"/>
              <a:t>피</a:t>
            </a:r>
            <a:r>
              <a:rPr dirty="0" spc="-75"/>
              <a:t>부</a:t>
            </a:r>
            <a:r>
              <a:rPr dirty="0" spc="-100"/>
              <a:t> </a:t>
            </a:r>
            <a:r>
              <a:rPr dirty="0" spc="-80"/>
              <a:t>컬</a:t>
            </a:r>
            <a:r>
              <a:rPr dirty="0" spc="-75"/>
              <a:t>러</a:t>
            </a:r>
            <a:r>
              <a:rPr dirty="0" spc="-100"/>
              <a:t> </a:t>
            </a:r>
            <a:r>
              <a:rPr dirty="0" spc="-80"/>
              <a:t>분석요</a:t>
            </a:r>
            <a:r>
              <a:rPr dirty="0" spc="-75"/>
              <a:t>소</a:t>
            </a:r>
            <a:r>
              <a:rPr dirty="0" spc="-100"/>
              <a:t> </a:t>
            </a:r>
            <a:r>
              <a:rPr dirty="0" spc="-434"/>
              <a:t>-</a:t>
            </a:r>
            <a:r>
              <a:rPr dirty="0" spc="-114"/>
              <a:t> </a:t>
            </a:r>
            <a:r>
              <a:rPr dirty="0" spc="-80"/>
              <a:t>눈동자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0109" y="1036319"/>
            <a:ext cx="1612138" cy="218541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9097" y="259156"/>
            <a:ext cx="2703830" cy="3314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80"/>
              <a:t>피</a:t>
            </a:r>
            <a:r>
              <a:rPr dirty="0" spc="-75"/>
              <a:t>부</a:t>
            </a:r>
            <a:r>
              <a:rPr dirty="0" spc="-100"/>
              <a:t> </a:t>
            </a:r>
            <a:r>
              <a:rPr dirty="0" spc="-80"/>
              <a:t>컬</a:t>
            </a:r>
            <a:r>
              <a:rPr dirty="0" spc="-75"/>
              <a:t>러</a:t>
            </a:r>
            <a:r>
              <a:rPr dirty="0" spc="-100"/>
              <a:t> </a:t>
            </a:r>
            <a:r>
              <a:rPr dirty="0" spc="-80"/>
              <a:t>분석요</a:t>
            </a:r>
            <a:r>
              <a:rPr dirty="0" spc="-75"/>
              <a:t>소</a:t>
            </a:r>
            <a:r>
              <a:rPr dirty="0" spc="-100"/>
              <a:t> </a:t>
            </a:r>
            <a:r>
              <a:rPr dirty="0" spc="-434"/>
              <a:t>-</a:t>
            </a:r>
            <a:r>
              <a:rPr dirty="0" spc="-114"/>
              <a:t> </a:t>
            </a:r>
            <a:r>
              <a:rPr dirty="0" spc="-80"/>
              <a:t>피부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3773" y="1065149"/>
            <a:ext cx="647700" cy="72707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800" spc="-85" b="1">
                <a:latin typeface="나눔명조"/>
                <a:cs typeface="나눔명조"/>
              </a:rPr>
              <a:t>피부색</a:t>
            </a:r>
            <a:endParaRPr sz="1800">
              <a:latin typeface="나눔명조"/>
              <a:cs typeface="나눔명조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 spc="-70" b="1">
                <a:latin typeface="나눔명조"/>
                <a:cs typeface="나눔명조"/>
              </a:rPr>
              <a:t>(색상)</a:t>
            </a:r>
            <a:endParaRPr sz="1800">
              <a:latin typeface="나눔명조"/>
              <a:cs typeface="나눔명조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8967" y="1126236"/>
            <a:ext cx="2848356" cy="159258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728597" y="2663418"/>
            <a:ext cx="1040765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5700"/>
              </a:lnSpc>
              <a:spcBef>
                <a:spcPts val="100"/>
              </a:spcBef>
            </a:pPr>
            <a:r>
              <a:rPr dirty="0" sz="1400" spc="-65" b="1">
                <a:latin typeface="나눔명조"/>
                <a:cs typeface="나눔명조"/>
              </a:rPr>
              <a:t>오클피부 </a:t>
            </a:r>
            <a:r>
              <a:rPr dirty="0" sz="1400" spc="-6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옐로</a:t>
            </a:r>
            <a:r>
              <a:rPr dirty="0" sz="1400" spc="-55" b="1">
                <a:latin typeface="나눔명조"/>
                <a:cs typeface="나눔명조"/>
              </a:rPr>
              <a:t>우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베이스</a:t>
            </a:r>
            <a:endParaRPr sz="1400">
              <a:latin typeface="나눔명조"/>
              <a:cs typeface="나눔명조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1189" y="2663418"/>
            <a:ext cx="878840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5700"/>
              </a:lnSpc>
              <a:spcBef>
                <a:spcPts val="100"/>
              </a:spcBef>
            </a:pPr>
            <a:r>
              <a:rPr dirty="0" sz="1400" spc="-65" b="1">
                <a:latin typeface="나눔명조"/>
                <a:cs typeface="나눔명조"/>
              </a:rPr>
              <a:t>핑크피부 </a:t>
            </a:r>
            <a:r>
              <a:rPr dirty="0" sz="1400" spc="-6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블</a:t>
            </a:r>
            <a:r>
              <a:rPr dirty="0" sz="1400" spc="-55" b="1">
                <a:latin typeface="나눔명조"/>
                <a:cs typeface="나눔명조"/>
              </a:rPr>
              <a:t>루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베이스</a:t>
            </a:r>
            <a:endParaRPr sz="1400">
              <a:latin typeface="나눔명조"/>
              <a:cs typeface="나눔명조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5375" y="1065149"/>
            <a:ext cx="913130" cy="72707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800" spc="-85" b="1">
                <a:latin typeface="나눔명조"/>
                <a:cs typeface="나눔명조"/>
              </a:rPr>
              <a:t>피</a:t>
            </a:r>
            <a:r>
              <a:rPr dirty="0" sz="1800" spc="-75" b="1">
                <a:latin typeface="나눔명조"/>
                <a:cs typeface="나눔명조"/>
              </a:rPr>
              <a:t>부</a:t>
            </a:r>
            <a:r>
              <a:rPr dirty="0" sz="1800" spc="-90" b="1">
                <a:latin typeface="나눔명조"/>
                <a:cs typeface="나눔명조"/>
              </a:rPr>
              <a:t> </a:t>
            </a:r>
            <a:r>
              <a:rPr dirty="0" sz="1800" spc="-85" b="1">
                <a:latin typeface="나눔명조"/>
                <a:cs typeface="나눔명조"/>
              </a:rPr>
              <a:t>두께</a:t>
            </a:r>
            <a:endParaRPr sz="1800">
              <a:latin typeface="나눔명조"/>
              <a:cs typeface="나눔명조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 spc="-65" b="1">
                <a:latin typeface="나눔명조"/>
                <a:cs typeface="나눔명조"/>
              </a:rPr>
              <a:t>(명도)</a:t>
            </a:r>
            <a:endParaRPr sz="1800">
              <a:latin typeface="나눔명조"/>
              <a:cs typeface="나눔명조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591" y="3940301"/>
            <a:ext cx="912494" cy="72644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800" spc="-85" b="1">
                <a:latin typeface="나눔명조"/>
                <a:cs typeface="나눔명조"/>
              </a:rPr>
              <a:t>피</a:t>
            </a:r>
            <a:r>
              <a:rPr dirty="0" sz="1800" spc="-75" b="1">
                <a:latin typeface="나눔명조"/>
                <a:cs typeface="나눔명조"/>
              </a:rPr>
              <a:t>부</a:t>
            </a:r>
            <a:r>
              <a:rPr dirty="0" sz="1800" spc="-90" b="1">
                <a:latin typeface="나눔명조"/>
                <a:cs typeface="나눔명조"/>
              </a:rPr>
              <a:t> </a:t>
            </a:r>
            <a:r>
              <a:rPr dirty="0" sz="1800" spc="-85" b="1">
                <a:latin typeface="나눔명조"/>
                <a:cs typeface="나눔명조"/>
              </a:rPr>
              <a:t>광택</a:t>
            </a:r>
            <a:endParaRPr sz="1800">
              <a:latin typeface="나눔명조"/>
              <a:cs typeface="나눔명조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 spc="-70" b="1">
                <a:latin typeface="나눔명조"/>
                <a:cs typeface="나눔명조"/>
              </a:rPr>
              <a:t>(채도)</a:t>
            </a:r>
            <a:endParaRPr sz="1800">
              <a:latin typeface="나눔명조"/>
              <a:cs typeface="나눔명조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66966" y="992124"/>
            <a:ext cx="1840813" cy="227675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7291196" y="3333114"/>
            <a:ext cx="1247775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65" b="1">
                <a:latin typeface="나눔명조"/>
                <a:cs typeface="나눔명조"/>
              </a:rPr>
              <a:t>얇</a:t>
            </a:r>
            <a:r>
              <a:rPr dirty="0" sz="1400" spc="-55" b="1">
                <a:latin typeface="나눔명조"/>
                <a:cs typeface="나눔명조"/>
              </a:rPr>
              <a:t>고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섬세</a:t>
            </a:r>
            <a:r>
              <a:rPr dirty="0" sz="1400" spc="-55" b="1">
                <a:latin typeface="나눔명조"/>
                <a:cs typeface="나눔명조"/>
              </a:rPr>
              <a:t>한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45" b="1">
                <a:latin typeface="나눔명조"/>
                <a:cs typeface="나눔명조"/>
              </a:rPr>
              <a:t>피부  </a:t>
            </a:r>
            <a:r>
              <a:rPr dirty="0" sz="1400" spc="-20" b="1">
                <a:latin typeface="나눔명조"/>
                <a:cs typeface="나눔명조"/>
              </a:rPr>
              <a:t>봄,</a:t>
            </a:r>
            <a:r>
              <a:rPr dirty="0" sz="1400" spc="-75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여름</a:t>
            </a:r>
            <a:endParaRPr sz="1400">
              <a:latin typeface="나눔명조"/>
              <a:cs typeface="나눔명조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34906" y="3333114"/>
            <a:ext cx="140970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65" b="1">
                <a:latin typeface="나눔명조"/>
                <a:cs typeface="나눔명조"/>
              </a:rPr>
              <a:t>두껍</a:t>
            </a:r>
            <a:r>
              <a:rPr dirty="0" sz="1400" spc="-55" b="1">
                <a:latin typeface="나눔명조"/>
                <a:cs typeface="나눔명조"/>
              </a:rPr>
              <a:t>고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건강</a:t>
            </a:r>
            <a:r>
              <a:rPr dirty="0" sz="1400" spc="-55" b="1">
                <a:latin typeface="나눔명조"/>
                <a:cs typeface="나눔명조"/>
              </a:rPr>
              <a:t>한</a:t>
            </a:r>
            <a:r>
              <a:rPr dirty="0" sz="1400" spc="-65" b="1">
                <a:latin typeface="나눔명조"/>
                <a:cs typeface="나눔명조"/>
              </a:rPr>
              <a:t> </a:t>
            </a:r>
            <a:r>
              <a:rPr dirty="0" sz="1400" spc="-50" b="1">
                <a:latin typeface="나눔명조"/>
                <a:cs typeface="나눔명조"/>
              </a:rPr>
              <a:t>피부  가</a:t>
            </a:r>
            <a:r>
              <a:rPr dirty="0" sz="1400" spc="-55" b="1">
                <a:latin typeface="나눔명조"/>
                <a:cs typeface="나눔명조"/>
              </a:rPr>
              <a:t>을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30" b="1">
                <a:latin typeface="나눔명조"/>
                <a:cs typeface="나눔명조"/>
              </a:rPr>
              <a:t>,</a:t>
            </a:r>
            <a:r>
              <a:rPr dirty="0" sz="1400" spc="-8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겨울</a:t>
            </a:r>
            <a:endParaRPr sz="1400">
              <a:latin typeface="나눔명조"/>
              <a:cs typeface="나눔명조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63624" y="4033304"/>
            <a:ext cx="1923288" cy="1995638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07308" y="4041647"/>
            <a:ext cx="1950719" cy="198729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624964" y="6114389"/>
            <a:ext cx="1776730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5700"/>
              </a:lnSpc>
              <a:spcBef>
                <a:spcPts val="100"/>
              </a:spcBef>
            </a:pPr>
            <a:r>
              <a:rPr dirty="0" sz="1400" spc="-65" b="1">
                <a:latin typeface="나눔명조"/>
                <a:cs typeface="나눔명조"/>
              </a:rPr>
              <a:t>윤기</a:t>
            </a:r>
            <a:r>
              <a:rPr dirty="0" sz="1400" spc="-55" b="1">
                <a:latin typeface="나눔명조"/>
                <a:cs typeface="나눔명조"/>
              </a:rPr>
              <a:t>와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광택</a:t>
            </a:r>
            <a:r>
              <a:rPr dirty="0" sz="1400" spc="-55" b="1">
                <a:latin typeface="나눔명조"/>
                <a:cs typeface="나눔명조"/>
              </a:rPr>
              <a:t>이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있</a:t>
            </a:r>
            <a:r>
              <a:rPr dirty="0" sz="1400" spc="-55" b="1">
                <a:latin typeface="나눔명조"/>
                <a:cs typeface="나눔명조"/>
              </a:rPr>
              <a:t>는</a:t>
            </a:r>
            <a:r>
              <a:rPr dirty="0" sz="1400" spc="-80" b="1">
                <a:latin typeface="나눔명조"/>
                <a:cs typeface="나눔명조"/>
              </a:rPr>
              <a:t> </a:t>
            </a:r>
            <a:r>
              <a:rPr dirty="0" sz="1400" spc="-45" b="1">
                <a:latin typeface="나눔명조"/>
                <a:cs typeface="나눔명조"/>
              </a:rPr>
              <a:t>피부  </a:t>
            </a:r>
            <a:r>
              <a:rPr dirty="0" sz="1400" spc="-20" b="1">
                <a:latin typeface="나눔명조"/>
                <a:cs typeface="나눔명조"/>
              </a:rPr>
              <a:t>봄,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겨울</a:t>
            </a:r>
            <a:endParaRPr sz="1400">
              <a:latin typeface="나눔명조"/>
              <a:cs typeface="나눔명조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99128" y="6114389"/>
            <a:ext cx="1623060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5700"/>
              </a:lnSpc>
              <a:spcBef>
                <a:spcPts val="100"/>
              </a:spcBef>
            </a:pPr>
            <a:r>
              <a:rPr dirty="0" sz="1400" spc="-65" b="1">
                <a:latin typeface="나눔명조"/>
                <a:cs typeface="나눔명조"/>
              </a:rPr>
              <a:t>매트</a:t>
            </a:r>
            <a:r>
              <a:rPr dirty="0" sz="1400" spc="-55" b="1">
                <a:latin typeface="나눔명조"/>
                <a:cs typeface="나눔명조"/>
              </a:rPr>
              <a:t>한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피부</a:t>
            </a:r>
            <a:r>
              <a:rPr dirty="0" sz="1400" spc="30" b="1">
                <a:latin typeface="나눔명조"/>
                <a:cs typeface="나눔명조"/>
              </a:rPr>
              <a:t>,</a:t>
            </a:r>
            <a:r>
              <a:rPr dirty="0" sz="1400" spc="-65" b="1">
                <a:latin typeface="나눔명조"/>
                <a:cs typeface="나눔명조"/>
              </a:rPr>
              <a:t> </a:t>
            </a:r>
            <a:r>
              <a:rPr dirty="0" sz="1400" spc="-55" b="1">
                <a:latin typeface="나눔명조"/>
                <a:cs typeface="나눔명조"/>
              </a:rPr>
              <a:t>뽀송뽀송  </a:t>
            </a:r>
            <a:r>
              <a:rPr dirty="0" sz="1400" spc="-35" b="1">
                <a:latin typeface="나눔명조"/>
                <a:cs typeface="나눔명조"/>
              </a:rPr>
              <a:t>여름,</a:t>
            </a:r>
            <a:r>
              <a:rPr dirty="0" sz="1400" spc="-70" b="1">
                <a:latin typeface="나눔명조"/>
                <a:cs typeface="나눔명조"/>
              </a:rPr>
              <a:t> </a:t>
            </a:r>
            <a:r>
              <a:rPr dirty="0" sz="1400" spc="-65" b="1">
                <a:latin typeface="나눔명조"/>
                <a:cs typeface="나눔명조"/>
              </a:rPr>
              <a:t>가을</a:t>
            </a:r>
            <a:endParaRPr sz="1400">
              <a:latin typeface="나눔명조"/>
              <a:cs typeface="나눔명조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title>PowerPoint 프레젠테이션</dc:title>
  <dcterms:created xsi:type="dcterms:W3CDTF">2024-02-16T14:55:45Z</dcterms:created>
  <dcterms:modified xsi:type="dcterms:W3CDTF">2024-02-16T14:55:45Z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2024-02-16T00:00:00Z</vt:filetime>
  </property>
</Properties>
</file>